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27"/>
  </p:notesMasterIdLst>
  <p:sldIdLst>
    <p:sldId id="256" r:id="rId3"/>
    <p:sldId id="257" r:id="rId4"/>
    <p:sldId id="258" r:id="rId5"/>
    <p:sldId id="261" r:id="rId6"/>
    <p:sldId id="259" r:id="rId7"/>
    <p:sldId id="264" r:id="rId8"/>
    <p:sldId id="260" r:id="rId9"/>
    <p:sldId id="263" r:id="rId10"/>
    <p:sldId id="262" r:id="rId11"/>
    <p:sldId id="268" r:id="rId12"/>
    <p:sldId id="269" r:id="rId13"/>
    <p:sldId id="265" r:id="rId14"/>
    <p:sldId id="266" r:id="rId15"/>
    <p:sldId id="267" r:id="rId16"/>
    <p:sldId id="274" r:id="rId17"/>
    <p:sldId id="273" r:id="rId18"/>
    <p:sldId id="270" r:id="rId19"/>
    <p:sldId id="271" r:id="rId20"/>
    <p:sldId id="275" r:id="rId21"/>
    <p:sldId id="272" r:id="rId22"/>
    <p:sldId id="276" r:id="rId23"/>
    <p:sldId id="278" r:id="rId24"/>
    <p:sldId id="277" r:id="rId25"/>
    <p:sldId id="279" r:id="rId26"/>
  </p:sldIdLst>
  <p:sldSz cx="23042563" cy="17281525"/>
  <p:notesSz cx="6858000" cy="9144000"/>
  <p:embeddedFontLst>
    <p:embeddedFont>
      <p:font typeface="Anaheim" panose="020B0604020202020204" charset="0"/>
      <p:regular r:id="rId28"/>
      <p:bold r:id="rId29"/>
    </p:embeddedFont>
    <p:embeddedFont>
      <p:font typeface="Inconsolata" pitchFamily="1" charset="0"/>
      <p:regular r:id="rId30"/>
    </p:embeddedFont>
    <p:embeddedFont>
      <p:font typeface="Space Mon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69" autoAdjust="0"/>
  </p:normalViewPr>
  <p:slideViewPr>
    <p:cSldViewPr snapToGrid="0">
      <p:cViewPr varScale="1">
        <p:scale>
          <a:sx n="58" d="100"/>
          <a:sy n="58" d="100"/>
        </p:scale>
        <p:origin x="225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17686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58750" indent="0">
              <a:buNone/>
            </a:pPr>
            <a:r>
              <a:rPr lang="en-GB" dirty="0"/>
              <a:t>Great for science communication, possibly not for conferences? </a:t>
            </a:r>
          </a:p>
        </p:txBody>
      </p:sp>
    </p:spTree>
    <p:extLst>
      <p:ext uri="{BB962C8B-B14F-4D97-AF65-F5344CB8AC3E}">
        <p14:creationId xmlns:p14="http://schemas.microsoft.com/office/powerpoint/2010/main" val="3893294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08509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New way of posters, some people prefer this, I personally don’t, because it feels you are obfuscating a lot</a:t>
            </a:r>
          </a:p>
          <a:p>
            <a:r>
              <a:rPr lang="en-GB" dirty="0"/>
              <a:t>Your main finding goes in the centre, and everything else in the background</a:t>
            </a:r>
          </a:p>
        </p:txBody>
      </p:sp>
    </p:spTree>
    <p:extLst>
      <p:ext uri="{BB962C8B-B14F-4D97-AF65-F5344CB8AC3E}">
        <p14:creationId xmlns:p14="http://schemas.microsoft.com/office/powerpoint/2010/main" val="699656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Unfortunately no perfect way, all these styles have flaws</a:t>
            </a:r>
          </a:p>
        </p:txBody>
      </p:sp>
    </p:spTree>
    <p:extLst>
      <p:ext uri="{BB962C8B-B14F-4D97-AF65-F5344CB8AC3E}">
        <p14:creationId xmlns:p14="http://schemas.microsoft.com/office/powerpoint/2010/main" val="352738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132921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58750" indent="0">
              <a:buNone/>
            </a:pPr>
            <a:r>
              <a:rPr lang="en-GB" dirty="0"/>
              <a:t>Instead of following one style, just pick out elements you like from each style</a:t>
            </a:r>
          </a:p>
        </p:txBody>
      </p:sp>
    </p:spTree>
    <p:extLst>
      <p:ext uri="{BB962C8B-B14F-4D97-AF65-F5344CB8AC3E}">
        <p14:creationId xmlns:p14="http://schemas.microsoft.com/office/powerpoint/2010/main" val="1081066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21438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Check extra workshops</a:t>
            </a:r>
          </a:p>
        </p:txBody>
      </p:sp>
    </p:spTree>
    <p:extLst>
      <p:ext uri="{BB962C8B-B14F-4D97-AF65-F5344CB8AC3E}">
        <p14:creationId xmlns:p14="http://schemas.microsoft.com/office/powerpoint/2010/main" val="2263136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This is your chance to do storytelling. Bring out the most important points of your research.  Figure might go well in a paper, like a complex plot of your results, but might not translate well to your poster, where the focus is more on the take home message</a:t>
            </a:r>
          </a:p>
          <a:p>
            <a:r>
              <a:rPr lang="en-GB" dirty="0"/>
              <a:t>JPG- small digital images, ideal for photos. Lossy compression- lose information when you scale up</a:t>
            </a:r>
          </a:p>
          <a:p>
            <a:r>
              <a:rPr lang="en-GB" dirty="0"/>
              <a:t>PNG- better compression and wider range of colours</a:t>
            </a:r>
          </a:p>
          <a:p>
            <a:r>
              <a:rPr lang="en-GB" dirty="0"/>
              <a:t>PDF- Better scalability than the others</a:t>
            </a:r>
          </a:p>
          <a:p>
            <a:r>
              <a:rPr lang="en-GB" dirty="0"/>
              <a:t>SVG- Scalable, can be compressed or stretched without losing quality. best format if you want to scale up to posters </a:t>
            </a:r>
          </a:p>
          <a:p>
            <a:r>
              <a:rPr lang="en-GB" dirty="0"/>
              <a:t>Open the three file formats</a:t>
            </a:r>
          </a:p>
        </p:txBody>
      </p:sp>
    </p:spTree>
    <p:extLst>
      <p:ext uri="{BB962C8B-B14F-4D97-AF65-F5344CB8AC3E}">
        <p14:creationId xmlns:p14="http://schemas.microsoft.com/office/powerpoint/2010/main" val="2371229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6045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From my poster- mentioned my name already, mentioned my email, mentioned the university, mentioned the department… mentioned the department???</a:t>
            </a:r>
          </a:p>
          <a:p>
            <a:r>
              <a:rPr lang="en-GB" dirty="0"/>
              <a:t>I only realised this mistake after presenting this poster at 2 conferences, where it won best poster prizes. Nobody noticed. </a:t>
            </a:r>
          </a:p>
          <a:p>
            <a:r>
              <a:rPr lang="en-GB"/>
              <a:t>QR codes</a:t>
            </a:r>
          </a:p>
        </p:txBody>
      </p:sp>
    </p:spTree>
    <p:extLst>
      <p:ext uri="{BB962C8B-B14F-4D97-AF65-F5344CB8AC3E}">
        <p14:creationId xmlns:p14="http://schemas.microsoft.com/office/powerpoint/2010/main" val="2689931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Each of us has a different style, software and focus for posters. Can be a lot of variety. </a:t>
            </a:r>
          </a:p>
        </p:txBody>
      </p:sp>
    </p:spTree>
    <p:extLst>
      <p:ext uri="{BB962C8B-B14F-4D97-AF65-F5344CB8AC3E}">
        <p14:creationId xmlns:p14="http://schemas.microsoft.com/office/powerpoint/2010/main" val="3064965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752d895a72_0_0:notes"/>
          <p:cNvSpPr>
            <a:spLocks noGrp="1" noRot="1" noChangeAspect="1"/>
          </p:cNvSpPr>
          <p:nvPr>
            <p:ph type="sldImg" idx="2"/>
          </p:nvPr>
        </p:nvSpPr>
        <p:spPr>
          <a:xfrm>
            <a:off x="114331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752d895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44440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1090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Too much text, tries to be cool but you can hardly read anything</a:t>
            </a:r>
          </a:p>
        </p:txBody>
      </p:sp>
    </p:spTree>
    <p:extLst>
      <p:ext uri="{BB962C8B-B14F-4D97-AF65-F5344CB8AC3E}">
        <p14:creationId xmlns:p14="http://schemas.microsoft.com/office/powerpoint/2010/main" val="187932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13672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Bit basic, still to much text, figures are too small because text takes up all space</a:t>
            </a:r>
          </a:p>
        </p:txBody>
      </p:sp>
    </p:spTree>
    <p:extLst>
      <p:ext uri="{BB962C8B-B14F-4D97-AF65-F5344CB8AC3E}">
        <p14:creationId xmlns:p14="http://schemas.microsoft.com/office/powerpoint/2010/main" val="3667659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396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The default template, personally find it a bit boring and mechanical</a:t>
            </a:r>
          </a:p>
        </p:txBody>
      </p:sp>
    </p:spTree>
    <p:extLst>
      <p:ext uri="{BB962C8B-B14F-4D97-AF65-F5344CB8AC3E}">
        <p14:creationId xmlns:p14="http://schemas.microsoft.com/office/powerpoint/2010/main" val="3322981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7750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What even is this</a:t>
            </a:r>
          </a:p>
        </p:txBody>
      </p:sp>
    </p:spTree>
    <p:extLst>
      <p:ext uri="{BB962C8B-B14F-4D97-AF65-F5344CB8AC3E}">
        <p14:creationId xmlns:p14="http://schemas.microsoft.com/office/powerpoint/2010/main" val="4260157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11850" y="4435438"/>
            <a:ext cx="19019100" cy="5014500"/>
          </a:xfrm>
          <a:prstGeom prst="rect">
            <a:avLst/>
          </a:prstGeom>
        </p:spPr>
        <p:txBody>
          <a:bodyPr spcFirstLastPara="1" wrap="square" lIns="256000" tIns="256000" rIns="256000" bIns="256000" anchor="b" anchorCtr="0">
            <a:noAutofit/>
          </a:bodyPr>
          <a:lstStyle>
            <a:lvl1pPr lvl="0" algn="ctr">
              <a:spcBef>
                <a:spcPts val="0"/>
              </a:spcBef>
              <a:spcAft>
                <a:spcPts val="0"/>
              </a:spcAft>
              <a:buSzPts val="14600"/>
              <a:buNone/>
              <a:defRPr sz="14600"/>
            </a:lvl1pPr>
            <a:lvl2pPr lvl="1" algn="ctr">
              <a:spcBef>
                <a:spcPts val="0"/>
              </a:spcBef>
              <a:spcAft>
                <a:spcPts val="0"/>
              </a:spcAft>
              <a:buSzPts val="14600"/>
              <a:buNone/>
              <a:defRPr sz="14600"/>
            </a:lvl2pPr>
            <a:lvl3pPr lvl="2" algn="ctr">
              <a:spcBef>
                <a:spcPts val="0"/>
              </a:spcBef>
              <a:spcAft>
                <a:spcPts val="0"/>
              </a:spcAft>
              <a:buSzPts val="14600"/>
              <a:buNone/>
              <a:defRPr sz="14600"/>
            </a:lvl3pPr>
            <a:lvl4pPr lvl="3" algn="ctr">
              <a:spcBef>
                <a:spcPts val="0"/>
              </a:spcBef>
              <a:spcAft>
                <a:spcPts val="0"/>
              </a:spcAft>
              <a:buSzPts val="14600"/>
              <a:buNone/>
              <a:defRPr sz="14600"/>
            </a:lvl4pPr>
            <a:lvl5pPr lvl="4" algn="ctr">
              <a:spcBef>
                <a:spcPts val="0"/>
              </a:spcBef>
              <a:spcAft>
                <a:spcPts val="0"/>
              </a:spcAft>
              <a:buSzPts val="14600"/>
              <a:buNone/>
              <a:defRPr sz="14600"/>
            </a:lvl5pPr>
            <a:lvl6pPr lvl="5" algn="ctr">
              <a:spcBef>
                <a:spcPts val="0"/>
              </a:spcBef>
              <a:spcAft>
                <a:spcPts val="0"/>
              </a:spcAft>
              <a:buSzPts val="14600"/>
              <a:buNone/>
              <a:defRPr sz="14600"/>
            </a:lvl6pPr>
            <a:lvl7pPr lvl="6" algn="ctr">
              <a:spcBef>
                <a:spcPts val="0"/>
              </a:spcBef>
              <a:spcAft>
                <a:spcPts val="0"/>
              </a:spcAft>
              <a:buSzPts val="14600"/>
              <a:buNone/>
              <a:defRPr sz="14600"/>
            </a:lvl7pPr>
            <a:lvl8pPr lvl="7" algn="ctr">
              <a:spcBef>
                <a:spcPts val="0"/>
              </a:spcBef>
              <a:spcAft>
                <a:spcPts val="0"/>
              </a:spcAft>
              <a:buSzPts val="14600"/>
              <a:buNone/>
              <a:defRPr sz="14600"/>
            </a:lvl8pPr>
            <a:lvl9pPr lvl="8" algn="ctr">
              <a:spcBef>
                <a:spcPts val="0"/>
              </a:spcBef>
              <a:spcAft>
                <a:spcPts val="0"/>
              </a:spcAft>
              <a:buSzPts val="14600"/>
              <a:buNone/>
              <a:defRPr sz="14600"/>
            </a:lvl9pPr>
          </a:lstStyle>
          <a:p>
            <a:endParaRPr/>
          </a:p>
        </p:txBody>
      </p:sp>
      <p:sp>
        <p:nvSpPr>
          <p:cNvPr id="10" name="Google Shape;10;p2"/>
          <p:cNvSpPr txBox="1">
            <a:spLocks noGrp="1"/>
          </p:cNvSpPr>
          <p:nvPr>
            <p:ph type="subTitle" idx="1"/>
          </p:nvPr>
        </p:nvSpPr>
        <p:spPr>
          <a:xfrm>
            <a:off x="2685950" y="9574025"/>
            <a:ext cx="17670600" cy="2663100"/>
          </a:xfrm>
          <a:prstGeom prst="rect">
            <a:avLst/>
          </a:prstGeom>
        </p:spPr>
        <p:txBody>
          <a:bodyPr spcFirstLastPara="1" wrap="square" lIns="256000" tIns="256000" rIns="256000" bIns="256000" anchor="t" anchorCtr="0">
            <a:noAutofit/>
          </a:bodyPr>
          <a:lstStyle>
            <a:lvl1pPr lvl="0" algn="ctr">
              <a:lnSpc>
                <a:spcPct val="100000"/>
              </a:lnSpc>
              <a:spcBef>
                <a:spcPts val="0"/>
              </a:spcBef>
              <a:spcAft>
                <a:spcPts val="0"/>
              </a:spcAft>
              <a:buSzPts val="7800"/>
              <a:buNone/>
              <a:defRPr sz="7300">
                <a:solidFill>
                  <a:srgbClr val="191919"/>
                </a:solidFill>
                <a:latin typeface="Anaheim"/>
                <a:ea typeface="Anaheim"/>
                <a:cs typeface="Anaheim"/>
                <a:sym typeface="Anaheim"/>
              </a:defRPr>
            </a:lvl1pPr>
            <a:lvl2pPr lvl="1" algn="ctr">
              <a:lnSpc>
                <a:spcPct val="100000"/>
              </a:lnSpc>
              <a:spcBef>
                <a:spcPts val="0"/>
              </a:spcBef>
              <a:spcAft>
                <a:spcPts val="0"/>
              </a:spcAft>
              <a:buSzPts val="7800"/>
              <a:buNone/>
              <a:defRPr sz="7800"/>
            </a:lvl2pPr>
            <a:lvl3pPr lvl="2" algn="ctr">
              <a:lnSpc>
                <a:spcPct val="100000"/>
              </a:lnSpc>
              <a:spcBef>
                <a:spcPts val="0"/>
              </a:spcBef>
              <a:spcAft>
                <a:spcPts val="0"/>
              </a:spcAft>
              <a:buSzPts val="7800"/>
              <a:buNone/>
              <a:defRPr sz="7800"/>
            </a:lvl3pPr>
            <a:lvl4pPr lvl="3" algn="ctr">
              <a:lnSpc>
                <a:spcPct val="100000"/>
              </a:lnSpc>
              <a:spcBef>
                <a:spcPts val="0"/>
              </a:spcBef>
              <a:spcAft>
                <a:spcPts val="0"/>
              </a:spcAft>
              <a:buSzPts val="7800"/>
              <a:buNone/>
              <a:defRPr sz="7800"/>
            </a:lvl4pPr>
            <a:lvl5pPr lvl="4" algn="ctr">
              <a:lnSpc>
                <a:spcPct val="100000"/>
              </a:lnSpc>
              <a:spcBef>
                <a:spcPts val="0"/>
              </a:spcBef>
              <a:spcAft>
                <a:spcPts val="0"/>
              </a:spcAft>
              <a:buSzPts val="7800"/>
              <a:buNone/>
              <a:defRPr sz="7800"/>
            </a:lvl5pPr>
            <a:lvl6pPr lvl="5" algn="ctr">
              <a:lnSpc>
                <a:spcPct val="100000"/>
              </a:lnSpc>
              <a:spcBef>
                <a:spcPts val="0"/>
              </a:spcBef>
              <a:spcAft>
                <a:spcPts val="0"/>
              </a:spcAft>
              <a:buSzPts val="7800"/>
              <a:buNone/>
              <a:defRPr sz="7800"/>
            </a:lvl6pPr>
            <a:lvl7pPr lvl="6" algn="ctr">
              <a:lnSpc>
                <a:spcPct val="100000"/>
              </a:lnSpc>
              <a:spcBef>
                <a:spcPts val="0"/>
              </a:spcBef>
              <a:spcAft>
                <a:spcPts val="0"/>
              </a:spcAft>
              <a:buSzPts val="7800"/>
              <a:buNone/>
              <a:defRPr sz="7800"/>
            </a:lvl7pPr>
            <a:lvl8pPr lvl="7" algn="ctr">
              <a:lnSpc>
                <a:spcPct val="100000"/>
              </a:lnSpc>
              <a:spcBef>
                <a:spcPts val="0"/>
              </a:spcBef>
              <a:spcAft>
                <a:spcPts val="0"/>
              </a:spcAft>
              <a:buSzPts val="7800"/>
              <a:buNone/>
              <a:defRPr sz="7800"/>
            </a:lvl8pPr>
            <a:lvl9pPr lvl="8" algn="ctr">
              <a:lnSpc>
                <a:spcPct val="100000"/>
              </a:lnSpc>
              <a:spcBef>
                <a:spcPts val="0"/>
              </a:spcBef>
              <a:spcAft>
                <a:spcPts val="0"/>
              </a:spcAft>
              <a:buSzPts val="7800"/>
              <a:buNone/>
              <a:defRPr sz="7800"/>
            </a:lvl9pPr>
          </a:lstStyle>
          <a:p>
            <a:endParaRPr/>
          </a:p>
        </p:txBody>
      </p:sp>
      <p:pic>
        <p:nvPicPr>
          <p:cNvPr id="11" name="Google Shape;11;p2"/>
          <p:cNvPicPr preferRelativeResize="0"/>
          <p:nvPr/>
        </p:nvPicPr>
        <p:blipFill>
          <a:blip r:embed="rId2">
            <a:alphaModFix/>
          </a:blip>
          <a:stretch>
            <a:fillRect/>
          </a:stretch>
        </p:blipFill>
        <p:spPr>
          <a:xfrm>
            <a:off x="22188150" y="5788338"/>
            <a:ext cx="4495800" cy="5705475"/>
          </a:xfrm>
          <a:prstGeom prst="rect">
            <a:avLst/>
          </a:prstGeom>
          <a:noFill/>
          <a:ln>
            <a:noFill/>
          </a:ln>
        </p:spPr>
      </p:pic>
      <p:grpSp>
        <p:nvGrpSpPr>
          <p:cNvPr id="12" name="Google Shape;12;p2"/>
          <p:cNvGrpSpPr/>
          <p:nvPr/>
        </p:nvGrpSpPr>
        <p:grpSpPr>
          <a:xfrm>
            <a:off x="-211800" y="484698"/>
            <a:ext cx="23466600" cy="16358864"/>
            <a:chOff x="-211800" y="484698"/>
            <a:chExt cx="23466600" cy="16358864"/>
          </a:xfrm>
        </p:grpSpPr>
        <p:cxnSp>
          <p:nvCxnSpPr>
            <p:cNvPr id="13" name="Google Shape;13;p2"/>
            <p:cNvCxnSpPr/>
            <p:nvPr/>
          </p:nvCxnSpPr>
          <p:spPr>
            <a:xfrm>
              <a:off x="-211800" y="484698"/>
              <a:ext cx="23466600" cy="0"/>
            </a:xfrm>
            <a:prstGeom prst="straightConnector1">
              <a:avLst/>
            </a:prstGeom>
            <a:noFill/>
            <a:ln w="19050" cap="flat" cmpd="sng">
              <a:solidFill>
                <a:schemeClr val="dk1"/>
              </a:solidFill>
              <a:prstDash val="solid"/>
              <a:round/>
              <a:headEnd type="none" w="med" len="med"/>
              <a:tailEnd type="none" w="med" len="med"/>
            </a:ln>
          </p:spPr>
        </p:cxnSp>
        <p:cxnSp>
          <p:nvCxnSpPr>
            <p:cNvPr id="14" name="Google Shape;14;p2"/>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grpSp>
        <p:nvGrpSpPr>
          <p:cNvPr id="15" name="Google Shape;15;p2"/>
          <p:cNvGrpSpPr/>
          <p:nvPr/>
        </p:nvGrpSpPr>
        <p:grpSpPr>
          <a:xfrm>
            <a:off x="5217137" y="161826"/>
            <a:ext cx="1959055" cy="2427675"/>
            <a:chOff x="5953600" y="2687775"/>
            <a:chExt cx="1399625" cy="1734425"/>
          </a:xfrm>
        </p:grpSpPr>
        <p:sp>
          <p:nvSpPr>
            <p:cNvPr id="16" name="Google Shape;16;p2"/>
            <p:cNvSpPr/>
            <p:nvPr/>
          </p:nvSpPr>
          <p:spPr>
            <a:xfrm>
              <a:off x="5953600" y="3632450"/>
              <a:ext cx="1038625" cy="789750"/>
            </a:xfrm>
            <a:custGeom>
              <a:avLst/>
              <a:gdLst/>
              <a:ahLst/>
              <a:cxnLst/>
              <a:rect l="l" t="t" r="r" b="b"/>
              <a:pathLst>
                <a:path w="41545" h="31590" extrusionOk="0">
                  <a:moveTo>
                    <a:pt x="10270" y="1"/>
                  </a:moveTo>
                  <a:lnTo>
                    <a:pt x="1" y="2959"/>
                  </a:lnTo>
                  <a:lnTo>
                    <a:pt x="31258" y="31590"/>
                  </a:lnTo>
                  <a:lnTo>
                    <a:pt x="41544" y="28632"/>
                  </a:lnTo>
                  <a:lnTo>
                    <a:pt x="10270" y="1"/>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53600" y="2687775"/>
              <a:ext cx="632725" cy="1018650"/>
            </a:xfrm>
            <a:custGeom>
              <a:avLst/>
              <a:gdLst/>
              <a:ahLst/>
              <a:cxnLst/>
              <a:rect l="l" t="t" r="r" b="b"/>
              <a:pathLst>
                <a:path w="25309" h="40746" extrusionOk="0">
                  <a:moveTo>
                    <a:pt x="25309" y="0"/>
                  </a:moveTo>
                  <a:lnTo>
                    <a:pt x="15023" y="2958"/>
                  </a:lnTo>
                  <a:lnTo>
                    <a:pt x="1" y="40746"/>
                  </a:lnTo>
                  <a:lnTo>
                    <a:pt x="10270" y="37788"/>
                  </a:lnTo>
                  <a:lnTo>
                    <a:pt x="25309"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328325" y="2687775"/>
              <a:ext cx="1024900" cy="792650"/>
            </a:xfrm>
            <a:custGeom>
              <a:avLst/>
              <a:gdLst/>
              <a:ahLst/>
              <a:cxnLst/>
              <a:rect l="l" t="t" r="r" b="b"/>
              <a:pathLst>
                <a:path w="40996" h="31706" extrusionOk="0">
                  <a:moveTo>
                    <a:pt x="10386" y="0"/>
                  </a:moveTo>
                  <a:lnTo>
                    <a:pt x="1" y="2908"/>
                  </a:lnTo>
                  <a:lnTo>
                    <a:pt x="30709" y="31706"/>
                  </a:lnTo>
                  <a:lnTo>
                    <a:pt x="40995" y="28748"/>
                  </a:lnTo>
                  <a:lnTo>
                    <a:pt x="10386"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33375" y="3406475"/>
              <a:ext cx="619850" cy="1015725"/>
            </a:xfrm>
            <a:custGeom>
              <a:avLst/>
              <a:gdLst/>
              <a:ahLst/>
              <a:cxnLst/>
              <a:rect l="l" t="t" r="r" b="b"/>
              <a:pathLst>
                <a:path w="24794" h="40629" extrusionOk="0">
                  <a:moveTo>
                    <a:pt x="24793" y="0"/>
                  </a:moveTo>
                  <a:lnTo>
                    <a:pt x="14507" y="2958"/>
                  </a:lnTo>
                  <a:lnTo>
                    <a:pt x="1" y="40629"/>
                  </a:lnTo>
                  <a:lnTo>
                    <a:pt x="10386" y="37721"/>
                  </a:lnTo>
                  <a:lnTo>
                    <a:pt x="24793"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18971831" y="263294"/>
            <a:ext cx="2616109" cy="2224753"/>
            <a:chOff x="3089625" y="1360075"/>
            <a:chExt cx="1869050" cy="1589450"/>
          </a:xfrm>
        </p:grpSpPr>
        <p:sp>
          <p:nvSpPr>
            <p:cNvPr id="21" name="Google Shape;21;p2"/>
            <p:cNvSpPr/>
            <p:nvPr/>
          </p:nvSpPr>
          <p:spPr>
            <a:xfrm>
              <a:off x="3089625" y="1360075"/>
              <a:ext cx="1406675" cy="1589450"/>
            </a:xfrm>
            <a:custGeom>
              <a:avLst/>
              <a:gdLst/>
              <a:ahLst/>
              <a:cxnLst/>
              <a:rect l="l" t="t" r="r" b="b"/>
              <a:pathLst>
                <a:path w="56267" h="63578" extrusionOk="0">
                  <a:moveTo>
                    <a:pt x="29845" y="0"/>
                  </a:moveTo>
                  <a:lnTo>
                    <a:pt x="1" y="49685"/>
                  </a:lnTo>
                  <a:lnTo>
                    <a:pt x="26422" y="63577"/>
                  </a:lnTo>
                  <a:lnTo>
                    <a:pt x="56267" y="13892"/>
                  </a:lnTo>
                  <a:lnTo>
                    <a:pt x="29845"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835750" y="1360075"/>
              <a:ext cx="1122925" cy="1509275"/>
            </a:xfrm>
            <a:custGeom>
              <a:avLst/>
              <a:gdLst/>
              <a:ahLst/>
              <a:cxnLst/>
              <a:rect l="l" t="t" r="r" b="b"/>
              <a:pathLst>
                <a:path w="44917" h="60371" extrusionOk="0">
                  <a:moveTo>
                    <a:pt x="0" y="0"/>
                  </a:moveTo>
                  <a:lnTo>
                    <a:pt x="18495" y="46478"/>
                  </a:lnTo>
                  <a:lnTo>
                    <a:pt x="44917" y="60370"/>
                  </a:lnTo>
                  <a:lnTo>
                    <a:pt x="26422" y="13892"/>
                  </a:lnTo>
                  <a:lnTo>
                    <a:pt x="0"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89625" y="2522025"/>
              <a:ext cx="1869050" cy="427500"/>
            </a:xfrm>
            <a:custGeom>
              <a:avLst/>
              <a:gdLst/>
              <a:ahLst/>
              <a:cxnLst/>
              <a:rect l="l" t="t" r="r" b="b"/>
              <a:pathLst>
                <a:path w="74762" h="17100" extrusionOk="0">
                  <a:moveTo>
                    <a:pt x="48340" y="0"/>
                  </a:moveTo>
                  <a:lnTo>
                    <a:pt x="1" y="3207"/>
                  </a:lnTo>
                  <a:lnTo>
                    <a:pt x="26422" y="17099"/>
                  </a:lnTo>
                  <a:lnTo>
                    <a:pt x="74762" y="13892"/>
                  </a:lnTo>
                  <a:lnTo>
                    <a:pt x="48340"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89625" y="1360075"/>
              <a:ext cx="1208525" cy="1242150"/>
            </a:xfrm>
            <a:custGeom>
              <a:avLst/>
              <a:gdLst/>
              <a:ahLst/>
              <a:cxnLst/>
              <a:rect l="l" t="t" r="r" b="b"/>
              <a:pathLst>
                <a:path w="48341" h="49686" extrusionOk="0">
                  <a:moveTo>
                    <a:pt x="29845" y="0"/>
                  </a:moveTo>
                  <a:lnTo>
                    <a:pt x="1" y="49685"/>
                  </a:lnTo>
                  <a:lnTo>
                    <a:pt x="48340" y="46478"/>
                  </a:lnTo>
                  <a:lnTo>
                    <a:pt x="29845"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11"/>
          <p:cNvSpPr txBox="1">
            <a:spLocks noGrp="1"/>
          </p:cNvSpPr>
          <p:nvPr>
            <p:ph type="title" hasCustomPrompt="1"/>
          </p:nvPr>
        </p:nvSpPr>
        <p:spPr>
          <a:xfrm>
            <a:off x="785484" y="3716578"/>
            <a:ext cx="21471900" cy="6597300"/>
          </a:xfrm>
          <a:prstGeom prst="rect">
            <a:avLst/>
          </a:prstGeom>
        </p:spPr>
        <p:txBody>
          <a:bodyPr spcFirstLastPara="1" wrap="square" lIns="256000" tIns="256000" rIns="256000" bIns="256000" anchor="b" anchorCtr="0">
            <a:noAutofit/>
          </a:bodyPr>
          <a:lstStyle>
            <a:lvl1pPr lvl="0" algn="ctr">
              <a:spcBef>
                <a:spcPts val="0"/>
              </a:spcBef>
              <a:spcAft>
                <a:spcPts val="0"/>
              </a:spcAft>
              <a:buSzPts val="33600"/>
              <a:buNone/>
              <a:defRPr sz="33600"/>
            </a:lvl1pPr>
            <a:lvl2pPr lvl="1" algn="ctr">
              <a:spcBef>
                <a:spcPts val="0"/>
              </a:spcBef>
              <a:spcAft>
                <a:spcPts val="0"/>
              </a:spcAft>
              <a:buSzPts val="33600"/>
              <a:buNone/>
              <a:defRPr sz="33600"/>
            </a:lvl2pPr>
            <a:lvl3pPr lvl="2" algn="ctr">
              <a:spcBef>
                <a:spcPts val="0"/>
              </a:spcBef>
              <a:spcAft>
                <a:spcPts val="0"/>
              </a:spcAft>
              <a:buSzPts val="33600"/>
              <a:buNone/>
              <a:defRPr sz="33600"/>
            </a:lvl3pPr>
            <a:lvl4pPr lvl="3" algn="ctr">
              <a:spcBef>
                <a:spcPts val="0"/>
              </a:spcBef>
              <a:spcAft>
                <a:spcPts val="0"/>
              </a:spcAft>
              <a:buSzPts val="33600"/>
              <a:buNone/>
              <a:defRPr sz="33600"/>
            </a:lvl4pPr>
            <a:lvl5pPr lvl="4" algn="ctr">
              <a:spcBef>
                <a:spcPts val="0"/>
              </a:spcBef>
              <a:spcAft>
                <a:spcPts val="0"/>
              </a:spcAft>
              <a:buSzPts val="33600"/>
              <a:buNone/>
              <a:defRPr sz="33600"/>
            </a:lvl5pPr>
            <a:lvl6pPr lvl="5" algn="ctr">
              <a:spcBef>
                <a:spcPts val="0"/>
              </a:spcBef>
              <a:spcAft>
                <a:spcPts val="0"/>
              </a:spcAft>
              <a:buSzPts val="33600"/>
              <a:buNone/>
              <a:defRPr sz="33600"/>
            </a:lvl6pPr>
            <a:lvl7pPr lvl="6" algn="ctr">
              <a:spcBef>
                <a:spcPts val="0"/>
              </a:spcBef>
              <a:spcAft>
                <a:spcPts val="0"/>
              </a:spcAft>
              <a:buSzPts val="33600"/>
              <a:buNone/>
              <a:defRPr sz="33600"/>
            </a:lvl7pPr>
            <a:lvl8pPr lvl="7" algn="ctr">
              <a:spcBef>
                <a:spcPts val="0"/>
              </a:spcBef>
              <a:spcAft>
                <a:spcPts val="0"/>
              </a:spcAft>
              <a:buSzPts val="33600"/>
              <a:buNone/>
              <a:defRPr sz="33600"/>
            </a:lvl8pPr>
            <a:lvl9pPr lvl="8" algn="ctr">
              <a:spcBef>
                <a:spcPts val="0"/>
              </a:spcBef>
              <a:spcAft>
                <a:spcPts val="0"/>
              </a:spcAft>
              <a:buSzPts val="33600"/>
              <a:buNone/>
              <a:defRPr sz="33600"/>
            </a:lvl9pPr>
          </a:lstStyle>
          <a:p>
            <a:r>
              <a:t>xx%</a:t>
            </a:r>
          </a:p>
        </p:txBody>
      </p:sp>
      <p:sp>
        <p:nvSpPr>
          <p:cNvPr id="100" name="Google Shape;100;p11"/>
          <p:cNvSpPr txBox="1">
            <a:spLocks noGrp="1"/>
          </p:cNvSpPr>
          <p:nvPr>
            <p:ph type="body" idx="1"/>
          </p:nvPr>
        </p:nvSpPr>
        <p:spPr>
          <a:xfrm>
            <a:off x="785484" y="10591470"/>
            <a:ext cx="21471900" cy="4370700"/>
          </a:xfrm>
          <a:prstGeom prst="rect">
            <a:avLst/>
          </a:prstGeom>
        </p:spPr>
        <p:txBody>
          <a:bodyPr spcFirstLastPara="1" wrap="square" lIns="256000" tIns="256000" rIns="256000" bIns="256000" anchor="t" anchorCtr="0">
            <a:noAutofit/>
          </a:bodyPr>
          <a:lstStyle>
            <a:lvl1pPr marL="457200" lvl="0" indent="-425450" algn="ctr">
              <a:spcBef>
                <a:spcPts val="0"/>
              </a:spcBef>
              <a:spcAft>
                <a:spcPts val="0"/>
              </a:spcAft>
              <a:buSzPts val="3100"/>
              <a:buChar char="●"/>
              <a:defRPr/>
            </a:lvl1pPr>
            <a:lvl2pPr marL="914400" lvl="1" indent="-425450" algn="ctr">
              <a:spcBef>
                <a:spcPts val="0"/>
              </a:spcBef>
              <a:spcAft>
                <a:spcPts val="0"/>
              </a:spcAft>
              <a:buSzPts val="3100"/>
              <a:buChar char="○"/>
              <a:defRPr/>
            </a:lvl2pPr>
            <a:lvl3pPr marL="1371600" lvl="2" indent="-425450" algn="ctr">
              <a:spcBef>
                <a:spcPts val="0"/>
              </a:spcBef>
              <a:spcAft>
                <a:spcPts val="0"/>
              </a:spcAft>
              <a:buSzPts val="3100"/>
              <a:buChar char="■"/>
              <a:defRPr/>
            </a:lvl3pPr>
            <a:lvl4pPr marL="1828800" lvl="3" indent="-425450" algn="ctr">
              <a:spcBef>
                <a:spcPts val="0"/>
              </a:spcBef>
              <a:spcAft>
                <a:spcPts val="0"/>
              </a:spcAft>
              <a:buSzPts val="3100"/>
              <a:buChar char="●"/>
              <a:defRPr/>
            </a:lvl4pPr>
            <a:lvl5pPr marL="2286000" lvl="4" indent="-425450" algn="ctr">
              <a:spcBef>
                <a:spcPts val="0"/>
              </a:spcBef>
              <a:spcAft>
                <a:spcPts val="0"/>
              </a:spcAft>
              <a:buSzPts val="3100"/>
              <a:buChar char="○"/>
              <a:defRPr/>
            </a:lvl5pPr>
            <a:lvl6pPr marL="2743200" lvl="5" indent="-425450" algn="ctr">
              <a:spcBef>
                <a:spcPts val="0"/>
              </a:spcBef>
              <a:spcAft>
                <a:spcPts val="0"/>
              </a:spcAft>
              <a:buSzPts val="3100"/>
              <a:buChar char="■"/>
              <a:defRPr/>
            </a:lvl6pPr>
            <a:lvl7pPr marL="3200400" lvl="6" indent="-425450" algn="ctr">
              <a:spcBef>
                <a:spcPts val="0"/>
              </a:spcBef>
              <a:spcAft>
                <a:spcPts val="0"/>
              </a:spcAft>
              <a:buSzPts val="3100"/>
              <a:buChar char="●"/>
              <a:defRPr/>
            </a:lvl7pPr>
            <a:lvl8pPr marL="3657600" lvl="7" indent="-425450" algn="ctr">
              <a:spcBef>
                <a:spcPts val="0"/>
              </a:spcBef>
              <a:spcAft>
                <a:spcPts val="0"/>
              </a:spcAft>
              <a:buSzPts val="3100"/>
              <a:buChar char="○"/>
              <a:defRPr/>
            </a:lvl8pPr>
            <a:lvl9pPr marL="4114800" lvl="8" indent="-425450" algn="ctr">
              <a:spcBef>
                <a:spcPts val="0"/>
              </a:spcBef>
              <a:spcAft>
                <a:spcPts val="0"/>
              </a:spcAft>
              <a:buSzPts val="31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785484" y="429768"/>
            <a:ext cx="21471900" cy="1924200"/>
          </a:xfrm>
          <a:prstGeom prst="rect">
            <a:avLst/>
          </a:prstGeom>
        </p:spPr>
        <p:txBody>
          <a:bodyPr spcFirstLastPara="1" wrap="square" lIns="256000" tIns="256000" rIns="256000" bIns="256000" anchor="t" anchorCtr="0">
            <a:noAutofit/>
          </a:bodyPr>
          <a:lstStyle>
            <a:lvl1pPr lvl="0" algn="ctr" rtl="0">
              <a:spcBef>
                <a:spcPts val="0"/>
              </a:spcBef>
              <a:spcAft>
                <a:spcPts val="0"/>
              </a:spcAft>
              <a:buSzPts val="7800"/>
              <a:buNone/>
              <a:defRPr b="1"/>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cxnSp>
        <p:nvCxnSpPr>
          <p:cNvPr id="104" name="Google Shape;104;p13"/>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nvGrpSpPr>
          <p:cNvPr id="105" name="Google Shape;105;p13"/>
          <p:cNvGrpSpPr/>
          <p:nvPr/>
        </p:nvGrpSpPr>
        <p:grpSpPr>
          <a:xfrm>
            <a:off x="-211800" y="484698"/>
            <a:ext cx="23466600" cy="16358864"/>
            <a:chOff x="-211800" y="484698"/>
            <a:chExt cx="23466600" cy="16358864"/>
          </a:xfrm>
        </p:grpSpPr>
        <p:cxnSp>
          <p:nvCxnSpPr>
            <p:cNvPr id="106" name="Google Shape;106;p13"/>
            <p:cNvCxnSpPr/>
            <p:nvPr/>
          </p:nvCxnSpPr>
          <p:spPr>
            <a:xfrm>
              <a:off x="-211800" y="484698"/>
              <a:ext cx="23466600" cy="0"/>
            </a:xfrm>
            <a:prstGeom prst="straightConnector1">
              <a:avLst/>
            </a:prstGeom>
            <a:noFill/>
            <a:ln w="19050" cap="flat" cmpd="sng">
              <a:solidFill>
                <a:schemeClr val="dk1"/>
              </a:solidFill>
              <a:prstDash val="solid"/>
              <a:round/>
              <a:headEnd type="none" w="med" len="med"/>
              <a:tailEnd type="none" w="med" len="med"/>
            </a:ln>
          </p:spPr>
        </p:cxnSp>
        <p:cxnSp>
          <p:nvCxnSpPr>
            <p:cNvPr id="107" name="Google Shape;107;p13"/>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pic>
        <p:nvPicPr>
          <p:cNvPr id="108" name="Google Shape;108;p13"/>
          <p:cNvPicPr preferRelativeResize="0"/>
          <p:nvPr/>
        </p:nvPicPr>
        <p:blipFill>
          <a:blip r:embed="rId2">
            <a:alphaModFix/>
          </a:blip>
          <a:stretch>
            <a:fillRect/>
          </a:stretch>
        </p:blipFill>
        <p:spPr>
          <a:xfrm rot="-3699173">
            <a:off x="-5514987" y="5547276"/>
            <a:ext cx="8486774" cy="933450"/>
          </a:xfrm>
          <a:prstGeom prst="rect">
            <a:avLst/>
          </a:prstGeom>
          <a:noFill/>
          <a:ln>
            <a:noFill/>
          </a:ln>
        </p:spPr>
      </p:pic>
      <p:grpSp>
        <p:nvGrpSpPr>
          <p:cNvPr id="109" name="Google Shape;109;p13"/>
          <p:cNvGrpSpPr/>
          <p:nvPr/>
        </p:nvGrpSpPr>
        <p:grpSpPr>
          <a:xfrm>
            <a:off x="22108756" y="1418069"/>
            <a:ext cx="2616109" cy="2224753"/>
            <a:chOff x="3089625" y="1360075"/>
            <a:chExt cx="1869050" cy="1589450"/>
          </a:xfrm>
        </p:grpSpPr>
        <p:sp>
          <p:nvSpPr>
            <p:cNvPr id="110" name="Google Shape;110;p13"/>
            <p:cNvSpPr/>
            <p:nvPr/>
          </p:nvSpPr>
          <p:spPr>
            <a:xfrm>
              <a:off x="3089625" y="1360075"/>
              <a:ext cx="1406675" cy="1589450"/>
            </a:xfrm>
            <a:custGeom>
              <a:avLst/>
              <a:gdLst/>
              <a:ahLst/>
              <a:cxnLst/>
              <a:rect l="l" t="t" r="r" b="b"/>
              <a:pathLst>
                <a:path w="56267" h="63578" extrusionOk="0">
                  <a:moveTo>
                    <a:pt x="29845" y="0"/>
                  </a:moveTo>
                  <a:lnTo>
                    <a:pt x="1" y="49685"/>
                  </a:lnTo>
                  <a:lnTo>
                    <a:pt x="26422" y="63577"/>
                  </a:lnTo>
                  <a:lnTo>
                    <a:pt x="56267" y="13892"/>
                  </a:lnTo>
                  <a:lnTo>
                    <a:pt x="29845"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3835750" y="1360075"/>
              <a:ext cx="1122925" cy="1509275"/>
            </a:xfrm>
            <a:custGeom>
              <a:avLst/>
              <a:gdLst/>
              <a:ahLst/>
              <a:cxnLst/>
              <a:rect l="l" t="t" r="r" b="b"/>
              <a:pathLst>
                <a:path w="44917" h="60371" extrusionOk="0">
                  <a:moveTo>
                    <a:pt x="0" y="0"/>
                  </a:moveTo>
                  <a:lnTo>
                    <a:pt x="18495" y="46478"/>
                  </a:lnTo>
                  <a:lnTo>
                    <a:pt x="44917" y="60370"/>
                  </a:lnTo>
                  <a:lnTo>
                    <a:pt x="26422" y="13892"/>
                  </a:lnTo>
                  <a:lnTo>
                    <a:pt x="0"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3089625" y="2522025"/>
              <a:ext cx="1869050" cy="427500"/>
            </a:xfrm>
            <a:custGeom>
              <a:avLst/>
              <a:gdLst/>
              <a:ahLst/>
              <a:cxnLst/>
              <a:rect l="l" t="t" r="r" b="b"/>
              <a:pathLst>
                <a:path w="74762" h="17100" extrusionOk="0">
                  <a:moveTo>
                    <a:pt x="48340" y="0"/>
                  </a:moveTo>
                  <a:lnTo>
                    <a:pt x="1" y="3207"/>
                  </a:lnTo>
                  <a:lnTo>
                    <a:pt x="26422" y="17099"/>
                  </a:lnTo>
                  <a:lnTo>
                    <a:pt x="74762" y="13892"/>
                  </a:lnTo>
                  <a:lnTo>
                    <a:pt x="48340"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3089625" y="1360075"/>
              <a:ext cx="1208525" cy="1242150"/>
            </a:xfrm>
            <a:custGeom>
              <a:avLst/>
              <a:gdLst/>
              <a:ahLst/>
              <a:cxnLst/>
              <a:rect l="l" t="t" r="r" b="b"/>
              <a:pathLst>
                <a:path w="48341" h="49686" extrusionOk="0">
                  <a:moveTo>
                    <a:pt x="29845" y="0"/>
                  </a:moveTo>
                  <a:lnTo>
                    <a:pt x="1" y="49685"/>
                  </a:lnTo>
                  <a:lnTo>
                    <a:pt x="48340" y="46478"/>
                  </a:lnTo>
                  <a:lnTo>
                    <a:pt x="29845"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14"/>
        <p:cNvGrpSpPr/>
        <p:nvPr/>
      </p:nvGrpSpPr>
      <p:grpSpPr>
        <a:xfrm>
          <a:off x="0" y="0"/>
          <a:ext cx="0" cy="0"/>
          <a:chOff x="0" y="0"/>
          <a:chExt cx="0" cy="0"/>
        </a:xfrm>
      </p:grpSpPr>
      <p:sp>
        <p:nvSpPr>
          <p:cNvPr id="115" name="Google Shape;115;p14"/>
          <p:cNvSpPr txBox="1">
            <a:spLocks noGrp="1"/>
          </p:cNvSpPr>
          <p:nvPr>
            <p:ph type="title"/>
          </p:nvPr>
        </p:nvSpPr>
        <p:spPr>
          <a:xfrm>
            <a:off x="785484" y="429768"/>
            <a:ext cx="21471900" cy="1924200"/>
          </a:xfrm>
          <a:prstGeom prst="rect">
            <a:avLst/>
          </a:prstGeom>
        </p:spPr>
        <p:txBody>
          <a:bodyPr spcFirstLastPara="1" wrap="square" lIns="256000" tIns="256000" rIns="256000" bIns="256000" anchor="t" anchorCtr="0">
            <a:noAutofit/>
          </a:bodyPr>
          <a:lstStyle>
            <a:lvl1pPr lvl="0" algn="ctr" rtl="0">
              <a:spcBef>
                <a:spcPts val="0"/>
              </a:spcBef>
              <a:spcAft>
                <a:spcPts val="0"/>
              </a:spcAft>
              <a:buSzPts val="7800"/>
              <a:buNone/>
              <a:defRPr b="1"/>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cxnSp>
        <p:nvCxnSpPr>
          <p:cNvPr id="116" name="Google Shape;116;p14"/>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nvGrpSpPr>
          <p:cNvPr id="117" name="Google Shape;117;p14"/>
          <p:cNvGrpSpPr/>
          <p:nvPr/>
        </p:nvGrpSpPr>
        <p:grpSpPr>
          <a:xfrm>
            <a:off x="-211800" y="484698"/>
            <a:ext cx="23466600" cy="16358864"/>
            <a:chOff x="-211800" y="484698"/>
            <a:chExt cx="23466600" cy="16358864"/>
          </a:xfrm>
        </p:grpSpPr>
        <p:cxnSp>
          <p:nvCxnSpPr>
            <p:cNvPr id="118" name="Google Shape;118;p14"/>
            <p:cNvCxnSpPr/>
            <p:nvPr/>
          </p:nvCxnSpPr>
          <p:spPr>
            <a:xfrm>
              <a:off x="-211800" y="484698"/>
              <a:ext cx="23466600" cy="0"/>
            </a:xfrm>
            <a:prstGeom prst="straightConnector1">
              <a:avLst/>
            </a:prstGeom>
            <a:noFill/>
            <a:ln w="19050" cap="flat" cmpd="sng">
              <a:solidFill>
                <a:schemeClr val="dk1"/>
              </a:solidFill>
              <a:prstDash val="solid"/>
              <a:round/>
              <a:headEnd type="none" w="med" len="med"/>
              <a:tailEnd type="none" w="med" len="med"/>
            </a:ln>
          </p:spPr>
        </p:cxnSp>
        <p:cxnSp>
          <p:nvCxnSpPr>
            <p:cNvPr id="119" name="Google Shape;119;p14"/>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pic>
        <p:nvPicPr>
          <p:cNvPr id="120" name="Google Shape;120;p14"/>
          <p:cNvPicPr preferRelativeResize="0"/>
          <p:nvPr/>
        </p:nvPicPr>
        <p:blipFill>
          <a:blip r:embed="rId2">
            <a:alphaModFix/>
          </a:blip>
          <a:stretch>
            <a:fillRect/>
          </a:stretch>
        </p:blipFill>
        <p:spPr>
          <a:xfrm rot="5400000">
            <a:off x="16017050" y="-4625012"/>
            <a:ext cx="4495800" cy="5705475"/>
          </a:xfrm>
          <a:prstGeom prst="rect">
            <a:avLst/>
          </a:prstGeom>
          <a:noFill/>
          <a:ln>
            <a:noFill/>
          </a:ln>
        </p:spPr>
      </p:pic>
      <p:pic>
        <p:nvPicPr>
          <p:cNvPr id="121" name="Google Shape;121;p14"/>
          <p:cNvPicPr preferRelativeResize="0"/>
          <p:nvPr/>
        </p:nvPicPr>
        <p:blipFill>
          <a:blip r:embed="rId3">
            <a:alphaModFix/>
          </a:blip>
          <a:stretch>
            <a:fillRect/>
          </a:stretch>
        </p:blipFill>
        <p:spPr>
          <a:xfrm>
            <a:off x="4802289" y="-1468075"/>
            <a:ext cx="1959075" cy="19590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2_1_1">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785484" y="429768"/>
            <a:ext cx="21471900" cy="1924200"/>
          </a:xfrm>
          <a:prstGeom prst="rect">
            <a:avLst/>
          </a:prstGeom>
        </p:spPr>
        <p:txBody>
          <a:bodyPr spcFirstLastPara="1" wrap="square" lIns="256000" tIns="256000" rIns="256000" bIns="256000" anchor="t" anchorCtr="0">
            <a:noAutofit/>
          </a:bodyPr>
          <a:lstStyle>
            <a:lvl1pPr lvl="0" algn="ctr" rtl="0">
              <a:spcBef>
                <a:spcPts val="0"/>
              </a:spcBef>
              <a:spcAft>
                <a:spcPts val="0"/>
              </a:spcAft>
              <a:buSzPts val="7800"/>
              <a:buNone/>
              <a:defRPr b="1"/>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cxnSp>
        <p:nvCxnSpPr>
          <p:cNvPr id="124" name="Google Shape;124;p15"/>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nvGrpSpPr>
          <p:cNvPr id="125" name="Google Shape;125;p15"/>
          <p:cNvGrpSpPr/>
          <p:nvPr/>
        </p:nvGrpSpPr>
        <p:grpSpPr>
          <a:xfrm>
            <a:off x="-211800" y="484698"/>
            <a:ext cx="23466600" cy="16358864"/>
            <a:chOff x="-211800" y="484698"/>
            <a:chExt cx="23466600" cy="16358864"/>
          </a:xfrm>
        </p:grpSpPr>
        <p:cxnSp>
          <p:nvCxnSpPr>
            <p:cNvPr id="126" name="Google Shape;126;p15"/>
            <p:cNvCxnSpPr/>
            <p:nvPr/>
          </p:nvCxnSpPr>
          <p:spPr>
            <a:xfrm>
              <a:off x="-211800" y="484698"/>
              <a:ext cx="23466600" cy="0"/>
            </a:xfrm>
            <a:prstGeom prst="straightConnector1">
              <a:avLst/>
            </a:prstGeom>
            <a:noFill/>
            <a:ln w="19050" cap="flat" cmpd="sng">
              <a:solidFill>
                <a:schemeClr val="dk1"/>
              </a:solidFill>
              <a:prstDash val="solid"/>
              <a:round/>
              <a:headEnd type="none" w="med" len="med"/>
              <a:tailEnd type="none" w="med" len="med"/>
            </a:ln>
          </p:spPr>
        </p:cxnSp>
        <p:cxnSp>
          <p:nvCxnSpPr>
            <p:cNvPr id="127" name="Google Shape;127;p15"/>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pic>
        <p:nvPicPr>
          <p:cNvPr id="128" name="Google Shape;128;p15"/>
          <p:cNvPicPr preferRelativeResize="0"/>
          <p:nvPr/>
        </p:nvPicPr>
        <p:blipFill>
          <a:blip r:embed="rId2">
            <a:alphaModFix/>
          </a:blip>
          <a:stretch>
            <a:fillRect/>
          </a:stretch>
        </p:blipFill>
        <p:spPr>
          <a:xfrm>
            <a:off x="-3846575" y="3547313"/>
            <a:ext cx="4495800" cy="5705475"/>
          </a:xfrm>
          <a:prstGeom prst="rect">
            <a:avLst/>
          </a:prstGeom>
          <a:noFill/>
          <a:ln>
            <a:noFill/>
          </a:ln>
        </p:spPr>
      </p:pic>
      <p:pic>
        <p:nvPicPr>
          <p:cNvPr id="129" name="Google Shape;129;p15"/>
          <p:cNvPicPr preferRelativeResize="0"/>
          <p:nvPr/>
        </p:nvPicPr>
        <p:blipFill>
          <a:blip r:embed="rId3">
            <a:alphaModFix/>
          </a:blip>
          <a:stretch>
            <a:fillRect/>
          </a:stretch>
        </p:blipFill>
        <p:spPr>
          <a:xfrm>
            <a:off x="2504050" y="-1319550"/>
            <a:ext cx="1959075" cy="1959075"/>
          </a:xfrm>
          <a:prstGeom prst="rect">
            <a:avLst/>
          </a:prstGeom>
          <a:noFill/>
          <a:ln>
            <a:noFill/>
          </a:ln>
        </p:spPr>
      </p:pic>
      <p:grpSp>
        <p:nvGrpSpPr>
          <p:cNvPr id="130" name="Google Shape;130;p15"/>
          <p:cNvGrpSpPr/>
          <p:nvPr/>
        </p:nvGrpSpPr>
        <p:grpSpPr>
          <a:xfrm>
            <a:off x="-989838" y="14101413"/>
            <a:ext cx="1959055" cy="2427675"/>
            <a:chOff x="5953600" y="2687775"/>
            <a:chExt cx="1399625" cy="1734425"/>
          </a:xfrm>
        </p:grpSpPr>
        <p:sp>
          <p:nvSpPr>
            <p:cNvPr id="131" name="Google Shape;131;p15"/>
            <p:cNvSpPr/>
            <p:nvPr/>
          </p:nvSpPr>
          <p:spPr>
            <a:xfrm>
              <a:off x="5953600" y="3632450"/>
              <a:ext cx="1038625" cy="789750"/>
            </a:xfrm>
            <a:custGeom>
              <a:avLst/>
              <a:gdLst/>
              <a:ahLst/>
              <a:cxnLst/>
              <a:rect l="l" t="t" r="r" b="b"/>
              <a:pathLst>
                <a:path w="41545" h="31590" extrusionOk="0">
                  <a:moveTo>
                    <a:pt x="10270" y="1"/>
                  </a:moveTo>
                  <a:lnTo>
                    <a:pt x="1" y="2959"/>
                  </a:lnTo>
                  <a:lnTo>
                    <a:pt x="31258" y="31590"/>
                  </a:lnTo>
                  <a:lnTo>
                    <a:pt x="41544" y="28632"/>
                  </a:lnTo>
                  <a:lnTo>
                    <a:pt x="10270" y="1"/>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5953600" y="2687775"/>
              <a:ext cx="632725" cy="1018650"/>
            </a:xfrm>
            <a:custGeom>
              <a:avLst/>
              <a:gdLst/>
              <a:ahLst/>
              <a:cxnLst/>
              <a:rect l="l" t="t" r="r" b="b"/>
              <a:pathLst>
                <a:path w="25309" h="40746" extrusionOk="0">
                  <a:moveTo>
                    <a:pt x="25309" y="0"/>
                  </a:moveTo>
                  <a:lnTo>
                    <a:pt x="15023" y="2958"/>
                  </a:lnTo>
                  <a:lnTo>
                    <a:pt x="1" y="40746"/>
                  </a:lnTo>
                  <a:lnTo>
                    <a:pt x="10270" y="37788"/>
                  </a:lnTo>
                  <a:lnTo>
                    <a:pt x="25309"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6328325" y="2687775"/>
              <a:ext cx="1024900" cy="792650"/>
            </a:xfrm>
            <a:custGeom>
              <a:avLst/>
              <a:gdLst/>
              <a:ahLst/>
              <a:cxnLst/>
              <a:rect l="l" t="t" r="r" b="b"/>
              <a:pathLst>
                <a:path w="40996" h="31706" extrusionOk="0">
                  <a:moveTo>
                    <a:pt x="10386" y="0"/>
                  </a:moveTo>
                  <a:lnTo>
                    <a:pt x="1" y="2908"/>
                  </a:lnTo>
                  <a:lnTo>
                    <a:pt x="30709" y="31706"/>
                  </a:lnTo>
                  <a:lnTo>
                    <a:pt x="40995" y="28748"/>
                  </a:lnTo>
                  <a:lnTo>
                    <a:pt x="10386"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6733375" y="3406475"/>
              <a:ext cx="619850" cy="1015725"/>
            </a:xfrm>
            <a:custGeom>
              <a:avLst/>
              <a:gdLst/>
              <a:ahLst/>
              <a:cxnLst/>
              <a:rect l="l" t="t" r="r" b="b"/>
              <a:pathLst>
                <a:path w="24794" h="40629" extrusionOk="0">
                  <a:moveTo>
                    <a:pt x="24793" y="0"/>
                  </a:moveTo>
                  <a:lnTo>
                    <a:pt x="14507" y="2958"/>
                  </a:lnTo>
                  <a:lnTo>
                    <a:pt x="1" y="40629"/>
                  </a:lnTo>
                  <a:lnTo>
                    <a:pt x="10386" y="37721"/>
                  </a:lnTo>
                  <a:lnTo>
                    <a:pt x="24793"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15"/>
          <p:cNvGrpSpPr/>
          <p:nvPr/>
        </p:nvGrpSpPr>
        <p:grpSpPr>
          <a:xfrm>
            <a:off x="10335831" y="16310769"/>
            <a:ext cx="2616109" cy="2224753"/>
            <a:chOff x="3089625" y="1360075"/>
            <a:chExt cx="1869050" cy="1589450"/>
          </a:xfrm>
        </p:grpSpPr>
        <p:sp>
          <p:nvSpPr>
            <p:cNvPr id="136" name="Google Shape;136;p15"/>
            <p:cNvSpPr/>
            <p:nvPr/>
          </p:nvSpPr>
          <p:spPr>
            <a:xfrm>
              <a:off x="3089625" y="1360075"/>
              <a:ext cx="1406675" cy="1589450"/>
            </a:xfrm>
            <a:custGeom>
              <a:avLst/>
              <a:gdLst/>
              <a:ahLst/>
              <a:cxnLst/>
              <a:rect l="l" t="t" r="r" b="b"/>
              <a:pathLst>
                <a:path w="56267" h="63578" extrusionOk="0">
                  <a:moveTo>
                    <a:pt x="29845" y="0"/>
                  </a:moveTo>
                  <a:lnTo>
                    <a:pt x="1" y="49685"/>
                  </a:lnTo>
                  <a:lnTo>
                    <a:pt x="26422" y="63577"/>
                  </a:lnTo>
                  <a:lnTo>
                    <a:pt x="56267" y="13892"/>
                  </a:lnTo>
                  <a:lnTo>
                    <a:pt x="29845"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3835750" y="1360075"/>
              <a:ext cx="1122925" cy="1509275"/>
            </a:xfrm>
            <a:custGeom>
              <a:avLst/>
              <a:gdLst/>
              <a:ahLst/>
              <a:cxnLst/>
              <a:rect l="l" t="t" r="r" b="b"/>
              <a:pathLst>
                <a:path w="44917" h="60371" extrusionOk="0">
                  <a:moveTo>
                    <a:pt x="0" y="0"/>
                  </a:moveTo>
                  <a:lnTo>
                    <a:pt x="18495" y="46478"/>
                  </a:lnTo>
                  <a:lnTo>
                    <a:pt x="44917" y="60370"/>
                  </a:lnTo>
                  <a:lnTo>
                    <a:pt x="26422" y="13892"/>
                  </a:lnTo>
                  <a:lnTo>
                    <a:pt x="0"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3089625" y="2522025"/>
              <a:ext cx="1869050" cy="427500"/>
            </a:xfrm>
            <a:custGeom>
              <a:avLst/>
              <a:gdLst/>
              <a:ahLst/>
              <a:cxnLst/>
              <a:rect l="l" t="t" r="r" b="b"/>
              <a:pathLst>
                <a:path w="74762" h="17100" extrusionOk="0">
                  <a:moveTo>
                    <a:pt x="48340" y="0"/>
                  </a:moveTo>
                  <a:lnTo>
                    <a:pt x="1" y="3207"/>
                  </a:lnTo>
                  <a:lnTo>
                    <a:pt x="26422" y="17099"/>
                  </a:lnTo>
                  <a:lnTo>
                    <a:pt x="74762" y="13892"/>
                  </a:lnTo>
                  <a:lnTo>
                    <a:pt x="48340"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089625" y="1360075"/>
              <a:ext cx="1208525" cy="1242150"/>
            </a:xfrm>
            <a:custGeom>
              <a:avLst/>
              <a:gdLst/>
              <a:ahLst/>
              <a:cxnLst/>
              <a:rect l="l" t="t" r="r" b="b"/>
              <a:pathLst>
                <a:path w="48341" h="49686" extrusionOk="0">
                  <a:moveTo>
                    <a:pt x="29845" y="0"/>
                  </a:moveTo>
                  <a:lnTo>
                    <a:pt x="1" y="49685"/>
                  </a:lnTo>
                  <a:lnTo>
                    <a:pt x="48340" y="46478"/>
                  </a:lnTo>
                  <a:lnTo>
                    <a:pt x="29845"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 name="Google Shape;140;p15"/>
          <p:cNvPicPr preferRelativeResize="0"/>
          <p:nvPr/>
        </p:nvPicPr>
        <p:blipFill>
          <a:blip r:embed="rId4">
            <a:alphaModFix/>
          </a:blip>
          <a:stretch>
            <a:fillRect/>
          </a:stretch>
        </p:blipFill>
        <p:spPr>
          <a:xfrm rot="-4131429">
            <a:off x="18812563" y="12689338"/>
            <a:ext cx="8486775" cy="9334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 1 1 1">
  <p:cSld name="CUSTOM_2_1_1_1">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785484" y="429768"/>
            <a:ext cx="21471900" cy="1924200"/>
          </a:xfrm>
          <a:prstGeom prst="rect">
            <a:avLst/>
          </a:prstGeom>
        </p:spPr>
        <p:txBody>
          <a:bodyPr spcFirstLastPara="1" wrap="square" lIns="256000" tIns="256000" rIns="256000" bIns="256000" anchor="t" anchorCtr="0">
            <a:noAutofit/>
          </a:bodyPr>
          <a:lstStyle>
            <a:lvl1pPr lvl="0" algn="ctr" rtl="0">
              <a:spcBef>
                <a:spcPts val="0"/>
              </a:spcBef>
              <a:spcAft>
                <a:spcPts val="0"/>
              </a:spcAft>
              <a:buSzPts val="7800"/>
              <a:buNone/>
              <a:defRPr b="1"/>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cxnSp>
        <p:nvCxnSpPr>
          <p:cNvPr id="143" name="Google Shape;143;p16"/>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nvGrpSpPr>
          <p:cNvPr id="144" name="Google Shape;144;p16"/>
          <p:cNvGrpSpPr/>
          <p:nvPr/>
        </p:nvGrpSpPr>
        <p:grpSpPr>
          <a:xfrm>
            <a:off x="-211800" y="484698"/>
            <a:ext cx="23466600" cy="16358864"/>
            <a:chOff x="-211800" y="484698"/>
            <a:chExt cx="23466600" cy="16358864"/>
          </a:xfrm>
        </p:grpSpPr>
        <p:cxnSp>
          <p:nvCxnSpPr>
            <p:cNvPr id="145" name="Google Shape;145;p16"/>
            <p:cNvCxnSpPr/>
            <p:nvPr/>
          </p:nvCxnSpPr>
          <p:spPr>
            <a:xfrm>
              <a:off x="-211800" y="484698"/>
              <a:ext cx="23466600" cy="0"/>
            </a:xfrm>
            <a:prstGeom prst="straightConnector1">
              <a:avLst/>
            </a:prstGeom>
            <a:noFill/>
            <a:ln w="19050" cap="flat" cmpd="sng">
              <a:solidFill>
                <a:schemeClr val="dk1"/>
              </a:solidFill>
              <a:prstDash val="solid"/>
              <a:round/>
              <a:headEnd type="none" w="med" len="med"/>
              <a:tailEnd type="none" w="med" len="med"/>
            </a:ln>
          </p:spPr>
        </p:cxnSp>
        <p:cxnSp>
          <p:nvCxnSpPr>
            <p:cNvPr id="146" name="Google Shape;146;p16"/>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 1 1 1 1">
  <p:cSld name="CUSTOM_2_1_1_1_1">
    <p:spTree>
      <p:nvGrpSpPr>
        <p:cNvPr id="1" name="Shape 147"/>
        <p:cNvGrpSpPr/>
        <p:nvPr/>
      </p:nvGrpSpPr>
      <p:grpSpPr>
        <a:xfrm>
          <a:off x="0" y="0"/>
          <a:ext cx="0" cy="0"/>
          <a:chOff x="0" y="0"/>
          <a:chExt cx="0" cy="0"/>
        </a:xfrm>
      </p:grpSpPr>
      <p:sp>
        <p:nvSpPr>
          <p:cNvPr id="148" name="Google Shape;148;p17"/>
          <p:cNvSpPr txBox="1">
            <a:spLocks noGrp="1"/>
          </p:cNvSpPr>
          <p:nvPr>
            <p:ph type="title"/>
          </p:nvPr>
        </p:nvSpPr>
        <p:spPr>
          <a:xfrm>
            <a:off x="785484" y="429768"/>
            <a:ext cx="21471900" cy="1924200"/>
          </a:xfrm>
          <a:prstGeom prst="rect">
            <a:avLst/>
          </a:prstGeom>
        </p:spPr>
        <p:txBody>
          <a:bodyPr spcFirstLastPara="1" wrap="square" lIns="256000" tIns="256000" rIns="256000" bIns="256000" anchor="t" anchorCtr="0">
            <a:noAutofit/>
          </a:bodyPr>
          <a:lstStyle>
            <a:lvl1pPr lvl="0" algn="ctr" rtl="0">
              <a:spcBef>
                <a:spcPts val="0"/>
              </a:spcBef>
              <a:spcAft>
                <a:spcPts val="0"/>
              </a:spcAft>
              <a:buSzPts val="7800"/>
              <a:buNone/>
              <a:defRPr b="1"/>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cxnSp>
        <p:nvCxnSpPr>
          <p:cNvPr id="149" name="Google Shape;149;p17"/>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nvGrpSpPr>
          <p:cNvPr id="150" name="Google Shape;150;p17"/>
          <p:cNvGrpSpPr/>
          <p:nvPr/>
        </p:nvGrpSpPr>
        <p:grpSpPr>
          <a:xfrm>
            <a:off x="-211800" y="484698"/>
            <a:ext cx="23466600" cy="16358864"/>
            <a:chOff x="-211800" y="484698"/>
            <a:chExt cx="23466600" cy="16358864"/>
          </a:xfrm>
        </p:grpSpPr>
        <p:cxnSp>
          <p:nvCxnSpPr>
            <p:cNvPr id="151" name="Google Shape;151;p17"/>
            <p:cNvCxnSpPr/>
            <p:nvPr/>
          </p:nvCxnSpPr>
          <p:spPr>
            <a:xfrm>
              <a:off x="-211800" y="484698"/>
              <a:ext cx="23466600" cy="0"/>
            </a:xfrm>
            <a:prstGeom prst="straightConnector1">
              <a:avLst/>
            </a:prstGeom>
            <a:noFill/>
            <a:ln w="19050" cap="flat" cmpd="sng">
              <a:solidFill>
                <a:schemeClr val="dk1"/>
              </a:solidFill>
              <a:prstDash val="solid"/>
              <a:round/>
              <a:headEnd type="none" w="med" len="med"/>
              <a:tailEnd type="none" w="med" len="med"/>
            </a:ln>
          </p:spPr>
        </p:cxnSp>
        <p:cxnSp>
          <p:nvCxnSpPr>
            <p:cNvPr id="152" name="Google Shape;152;p17"/>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785457" y="429768"/>
            <a:ext cx="21470100" cy="1920300"/>
          </a:xfrm>
          <a:prstGeom prst="rect">
            <a:avLst/>
          </a:prstGeom>
        </p:spPr>
        <p:txBody>
          <a:bodyPr spcFirstLastPara="1" wrap="square" lIns="256000" tIns="256000" rIns="256000" bIns="256000" anchor="t" anchorCtr="0">
            <a:noAutofit/>
          </a:bodyPr>
          <a:lstStyle>
            <a:lvl1pPr lvl="0" rtl="0">
              <a:spcBef>
                <a:spcPts val="0"/>
              </a:spcBef>
              <a:spcAft>
                <a:spcPts val="0"/>
              </a:spcAft>
              <a:buSzPts val="6700"/>
              <a:buNone/>
              <a:defRPr/>
            </a:lvl1pPr>
            <a:lvl2pPr lvl="1" rtl="0">
              <a:spcBef>
                <a:spcPts val="0"/>
              </a:spcBef>
              <a:spcAft>
                <a:spcPts val="0"/>
              </a:spcAft>
              <a:buSzPts val="6700"/>
              <a:buNone/>
              <a:defRPr sz="6700"/>
            </a:lvl2pPr>
            <a:lvl3pPr lvl="2" rtl="0">
              <a:spcBef>
                <a:spcPts val="0"/>
              </a:spcBef>
              <a:spcAft>
                <a:spcPts val="0"/>
              </a:spcAft>
              <a:buSzPts val="6700"/>
              <a:buNone/>
              <a:defRPr sz="6700"/>
            </a:lvl3pPr>
            <a:lvl4pPr lvl="3" rtl="0">
              <a:spcBef>
                <a:spcPts val="0"/>
              </a:spcBef>
              <a:spcAft>
                <a:spcPts val="0"/>
              </a:spcAft>
              <a:buSzPts val="6700"/>
              <a:buNone/>
              <a:defRPr sz="6700"/>
            </a:lvl4pPr>
            <a:lvl5pPr lvl="4" rtl="0">
              <a:spcBef>
                <a:spcPts val="0"/>
              </a:spcBef>
              <a:spcAft>
                <a:spcPts val="0"/>
              </a:spcAft>
              <a:buSzPts val="6700"/>
              <a:buNone/>
              <a:defRPr sz="6700"/>
            </a:lvl5pPr>
            <a:lvl6pPr lvl="5" rtl="0">
              <a:spcBef>
                <a:spcPts val="0"/>
              </a:spcBef>
              <a:spcAft>
                <a:spcPts val="0"/>
              </a:spcAft>
              <a:buSzPts val="6700"/>
              <a:buNone/>
              <a:defRPr sz="6700"/>
            </a:lvl6pPr>
            <a:lvl7pPr lvl="6" rtl="0">
              <a:spcBef>
                <a:spcPts val="0"/>
              </a:spcBef>
              <a:spcAft>
                <a:spcPts val="0"/>
              </a:spcAft>
              <a:buSzPts val="6700"/>
              <a:buNone/>
              <a:defRPr sz="6700"/>
            </a:lvl7pPr>
            <a:lvl8pPr lvl="7" rtl="0">
              <a:spcBef>
                <a:spcPts val="0"/>
              </a:spcBef>
              <a:spcAft>
                <a:spcPts val="0"/>
              </a:spcAft>
              <a:buSzPts val="6700"/>
              <a:buNone/>
              <a:defRPr sz="6700"/>
            </a:lvl8pPr>
            <a:lvl9pPr lvl="8" rtl="0">
              <a:spcBef>
                <a:spcPts val="0"/>
              </a:spcBef>
              <a:spcAft>
                <a:spcPts val="0"/>
              </a:spcAft>
              <a:buSzPts val="6700"/>
              <a:buNone/>
              <a:defRPr sz="6700"/>
            </a:lvl9pPr>
          </a:lstStyle>
          <a:p>
            <a:endParaRPr/>
          </a:p>
        </p:txBody>
      </p:sp>
      <p:sp>
        <p:nvSpPr>
          <p:cNvPr id="155" name="Google Shape;155;p18"/>
          <p:cNvSpPr txBox="1">
            <a:spLocks noGrp="1"/>
          </p:cNvSpPr>
          <p:nvPr>
            <p:ph type="body" idx="1"/>
          </p:nvPr>
        </p:nvSpPr>
        <p:spPr>
          <a:xfrm>
            <a:off x="457200" y="2697025"/>
            <a:ext cx="22119300" cy="4389000"/>
          </a:xfrm>
          <a:prstGeom prst="rect">
            <a:avLst/>
          </a:prstGeom>
        </p:spPr>
        <p:txBody>
          <a:bodyPr spcFirstLastPara="1" wrap="square" lIns="256000" tIns="256000" rIns="256000" bIns="256000" anchor="t" anchorCtr="0">
            <a:noAutofit/>
          </a:bodyPr>
          <a:lstStyle>
            <a:lvl1pPr marL="457200" lvl="0" indent="-444500" rtl="0">
              <a:lnSpc>
                <a:spcPct val="100000"/>
              </a:lnSpc>
              <a:spcBef>
                <a:spcPts val="0"/>
              </a:spcBef>
              <a:spcAft>
                <a:spcPts val="0"/>
              </a:spcAft>
              <a:buSzPts val="3400"/>
              <a:buChar char="●"/>
              <a:defRPr sz="3500"/>
            </a:lvl1pPr>
            <a:lvl2pPr marL="914400" lvl="1" indent="-444500" rtl="0">
              <a:spcBef>
                <a:spcPts val="0"/>
              </a:spcBef>
              <a:spcAft>
                <a:spcPts val="0"/>
              </a:spcAft>
              <a:buSzPts val="3400"/>
              <a:buChar char="○"/>
              <a:defRPr sz="3400"/>
            </a:lvl2pPr>
            <a:lvl3pPr marL="1371600" lvl="2" indent="-444500" rtl="0">
              <a:spcBef>
                <a:spcPts val="0"/>
              </a:spcBef>
              <a:spcAft>
                <a:spcPts val="0"/>
              </a:spcAft>
              <a:buSzPts val="3400"/>
              <a:buChar char="■"/>
              <a:defRPr sz="3400"/>
            </a:lvl3pPr>
            <a:lvl4pPr marL="1828800" lvl="3" indent="-444500" rtl="0">
              <a:spcBef>
                <a:spcPts val="0"/>
              </a:spcBef>
              <a:spcAft>
                <a:spcPts val="0"/>
              </a:spcAft>
              <a:buSzPts val="3400"/>
              <a:buChar char="●"/>
              <a:defRPr sz="3400"/>
            </a:lvl4pPr>
            <a:lvl5pPr marL="2286000" lvl="4" indent="-444500" rtl="0">
              <a:spcBef>
                <a:spcPts val="0"/>
              </a:spcBef>
              <a:spcAft>
                <a:spcPts val="0"/>
              </a:spcAft>
              <a:buSzPts val="3400"/>
              <a:buChar char="○"/>
              <a:defRPr sz="3400"/>
            </a:lvl5pPr>
            <a:lvl6pPr marL="2743200" lvl="5" indent="-444500" rtl="0">
              <a:spcBef>
                <a:spcPts val="0"/>
              </a:spcBef>
              <a:spcAft>
                <a:spcPts val="0"/>
              </a:spcAft>
              <a:buSzPts val="3400"/>
              <a:buChar char="■"/>
              <a:defRPr sz="3400"/>
            </a:lvl6pPr>
            <a:lvl7pPr marL="3200400" lvl="6" indent="-444500" rtl="0">
              <a:spcBef>
                <a:spcPts val="0"/>
              </a:spcBef>
              <a:spcAft>
                <a:spcPts val="0"/>
              </a:spcAft>
              <a:buSzPts val="3400"/>
              <a:buChar char="●"/>
              <a:defRPr sz="3400"/>
            </a:lvl7pPr>
            <a:lvl8pPr marL="3657600" lvl="7" indent="-444500" rtl="0">
              <a:spcBef>
                <a:spcPts val="0"/>
              </a:spcBef>
              <a:spcAft>
                <a:spcPts val="0"/>
              </a:spcAft>
              <a:buSzPts val="3400"/>
              <a:buChar char="○"/>
              <a:defRPr sz="3400"/>
            </a:lvl8pPr>
            <a:lvl9pPr marL="4114800" lvl="8" indent="-444500" rtl="0">
              <a:spcBef>
                <a:spcPts val="0"/>
              </a:spcBef>
              <a:spcAft>
                <a:spcPts val="0"/>
              </a:spcAft>
              <a:buSzPts val="3400"/>
              <a:buChar char="■"/>
              <a:defRPr sz="3400"/>
            </a:lvl9pPr>
          </a:lstStyle>
          <a:p>
            <a:endParaRPr/>
          </a:p>
        </p:txBody>
      </p:sp>
      <p:cxnSp>
        <p:nvCxnSpPr>
          <p:cNvPr id="156" name="Google Shape;156;p18"/>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nvGrpSpPr>
          <p:cNvPr id="157" name="Google Shape;157;p18"/>
          <p:cNvGrpSpPr/>
          <p:nvPr/>
        </p:nvGrpSpPr>
        <p:grpSpPr>
          <a:xfrm>
            <a:off x="-211800" y="484698"/>
            <a:ext cx="23466600" cy="16358864"/>
            <a:chOff x="-211800" y="484698"/>
            <a:chExt cx="23466600" cy="16358864"/>
          </a:xfrm>
        </p:grpSpPr>
        <p:cxnSp>
          <p:nvCxnSpPr>
            <p:cNvPr id="158" name="Google Shape;158;p18"/>
            <p:cNvCxnSpPr/>
            <p:nvPr/>
          </p:nvCxnSpPr>
          <p:spPr>
            <a:xfrm>
              <a:off x="-211800" y="484698"/>
              <a:ext cx="23466600" cy="0"/>
            </a:xfrm>
            <a:prstGeom prst="straightConnector1">
              <a:avLst/>
            </a:prstGeom>
            <a:noFill/>
            <a:ln w="19050" cap="flat" cmpd="sng">
              <a:solidFill>
                <a:schemeClr val="dk1"/>
              </a:solidFill>
              <a:prstDash val="solid"/>
              <a:round/>
              <a:headEnd type="none" w="med" len="med"/>
              <a:tailEnd type="none" w="med" len="med"/>
            </a:ln>
          </p:spPr>
        </p:cxnSp>
        <p:cxnSp>
          <p:nvCxnSpPr>
            <p:cNvPr id="159" name="Google Shape;159;p18"/>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pic>
        <p:nvPicPr>
          <p:cNvPr id="160" name="Google Shape;160;p18"/>
          <p:cNvPicPr preferRelativeResize="0"/>
          <p:nvPr/>
        </p:nvPicPr>
        <p:blipFill>
          <a:blip r:embed="rId2">
            <a:alphaModFix/>
          </a:blip>
          <a:stretch>
            <a:fillRect/>
          </a:stretch>
        </p:blipFill>
        <p:spPr>
          <a:xfrm>
            <a:off x="22576525" y="5655750"/>
            <a:ext cx="4495800" cy="5705475"/>
          </a:xfrm>
          <a:prstGeom prst="rect">
            <a:avLst/>
          </a:prstGeom>
          <a:noFill/>
          <a:ln>
            <a:noFill/>
          </a:ln>
        </p:spPr>
      </p:pic>
      <p:pic>
        <p:nvPicPr>
          <p:cNvPr id="161" name="Google Shape;161;p18"/>
          <p:cNvPicPr preferRelativeResize="0"/>
          <p:nvPr/>
        </p:nvPicPr>
        <p:blipFill>
          <a:blip r:embed="rId3">
            <a:alphaModFix/>
          </a:blip>
          <a:stretch>
            <a:fillRect/>
          </a:stretch>
        </p:blipFill>
        <p:spPr>
          <a:xfrm rot="-3915739">
            <a:off x="-4378212" y="12327538"/>
            <a:ext cx="8486775" cy="9334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62"/>
        <p:cNvGrpSpPr/>
        <p:nvPr/>
      </p:nvGrpSpPr>
      <p:grpSpPr>
        <a:xfrm>
          <a:off x="0" y="0"/>
          <a:ext cx="0" cy="0"/>
          <a:chOff x="0" y="0"/>
          <a:chExt cx="0" cy="0"/>
        </a:xfrm>
      </p:grpSpPr>
      <p:sp>
        <p:nvSpPr>
          <p:cNvPr id="163" name="Google Shape;163;p19"/>
          <p:cNvSpPr txBox="1">
            <a:spLocks noGrp="1"/>
          </p:cNvSpPr>
          <p:nvPr>
            <p:ph type="title"/>
          </p:nvPr>
        </p:nvSpPr>
        <p:spPr>
          <a:xfrm>
            <a:off x="785457" y="429768"/>
            <a:ext cx="21470100" cy="1920300"/>
          </a:xfrm>
          <a:prstGeom prst="rect">
            <a:avLst/>
          </a:prstGeom>
        </p:spPr>
        <p:txBody>
          <a:bodyPr spcFirstLastPara="1" wrap="square" lIns="256000" tIns="256000" rIns="256000" bIns="256000" anchor="t" anchorCtr="0">
            <a:noAutofit/>
          </a:bodyPr>
          <a:lstStyle>
            <a:lvl1pPr lvl="0" rtl="0">
              <a:spcBef>
                <a:spcPts val="0"/>
              </a:spcBef>
              <a:spcAft>
                <a:spcPts val="0"/>
              </a:spcAft>
              <a:buSzPts val="6700"/>
              <a:buNone/>
              <a:defRPr/>
            </a:lvl1pPr>
            <a:lvl2pPr lvl="1" rtl="0">
              <a:spcBef>
                <a:spcPts val="0"/>
              </a:spcBef>
              <a:spcAft>
                <a:spcPts val="0"/>
              </a:spcAft>
              <a:buSzPts val="6700"/>
              <a:buNone/>
              <a:defRPr sz="6700"/>
            </a:lvl2pPr>
            <a:lvl3pPr lvl="2" rtl="0">
              <a:spcBef>
                <a:spcPts val="0"/>
              </a:spcBef>
              <a:spcAft>
                <a:spcPts val="0"/>
              </a:spcAft>
              <a:buSzPts val="6700"/>
              <a:buNone/>
              <a:defRPr sz="6700"/>
            </a:lvl3pPr>
            <a:lvl4pPr lvl="3" rtl="0">
              <a:spcBef>
                <a:spcPts val="0"/>
              </a:spcBef>
              <a:spcAft>
                <a:spcPts val="0"/>
              </a:spcAft>
              <a:buSzPts val="6700"/>
              <a:buNone/>
              <a:defRPr sz="6700"/>
            </a:lvl4pPr>
            <a:lvl5pPr lvl="4" rtl="0">
              <a:spcBef>
                <a:spcPts val="0"/>
              </a:spcBef>
              <a:spcAft>
                <a:spcPts val="0"/>
              </a:spcAft>
              <a:buSzPts val="6700"/>
              <a:buNone/>
              <a:defRPr sz="6700"/>
            </a:lvl5pPr>
            <a:lvl6pPr lvl="5" rtl="0">
              <a:spcBef>
                <a:spcPts val="0"/>
              </a:spcBef>
              <a:spcAft>
                <a:spcPts val="0"/>
              </a:spcAft>
              <a:buSzPts val="6700"/>
              <a:buNone/>
              <a:defRPr sz="6700"/>
            </a:lvl6pPr>
            <a:lvl7pPr lvl="6" rtl="0">
              <a:spcBef>
                <a:spcPts val="0"/>
              </a:spcBef>
              <a:spcAft>
                <a:spcPts val="0"/>
              </a:spcAft>
              <a:buSzPts val="6700"/>
              <a:buNone/>
              <a:defRPr sz="6700"/>
            </a:lvl7pPr>
            <a:lvl8pPr lvl="7" rtl="0">
              <a:spcBef>
                <a:spcPts val="0"/>
              </a:spcBef>
              <a:spcAft>
                <a:spcPts val="0"/>
              </a:spcAft>
              <a:buSzPts val="6700"/>
              <a:buNone/>
              <a:defRPr sz="6700"/>
            </a:lvl8pPr>
            <a:lvl9pPr lvl="8" rtl="0">
              <a:spcBef>
                <a:spcPts val="0"/>
              </a:spcBef>
              <a:spcAft>
                <a:spcPts val="0"/>
              </a:spcAft>
              <a:buSzPts val="6700"/>
              <a:buNone/>
              <a:defRPr sz="6700"/>
            </a:lvl9pPr>
          </a:lstStyle>
          <a:p>
            <a:endParaRPr/>
          </a:p>
        </p:txBody>
      </p:sp>
      <p:sp>
        <p:nvSpPr>
          <p:cNvPr id="164" name="Google Shape;164;p19"/>
          <p:cNvSpPr txBox="1">
            <a:spLocks noGrp="1"/>
          </p:cNvSpPr>
          <p:nvPr>
            <p:ph type="subTitle" idx="1"/>
          </p:nvPr>
        </p:nvSpPr>
        <p:spPr>
          <a:xfrm>
            <a:off x="1403299" y="2350075"/>
            <a:ext cx="20234400" cy="4149900"/>
          </a:xfrm>
          <a:prstGeom prst="rect">
            <a:avLst/>
          </a:prstGeom>
        </p:spPr>
        <p:txBody>
          <a:bodyPr spcFirstLastPara="1" wrap="square" lIns="256000" tIns="256000" rIns="256000" bIns="256000" anchor="t" anchorCtr="0">
            <a:noAutofit/>
          </a:bodyPr>
          <a:lstStyle>
            <a:lvl1pPr lvl="0" algn="ctr" rtl="0">
              <a:lnSpc>
                <a:spcPct val="100000"/>
              </a:lnSpc>
              <a:spcBef>
                <a:spcPts val="0"/>
              </a:spcBef>
              <a:spcAft>
                <a:spcPts val="0"/>
              </a:spcAft>
              <a:buSzPts val="3500"/>
              <a:buNone/>
              <a:defRPr sz="3500"/>
            </a:lvl1pPr>
            <a:lvl2pPr lvl="1" algn="ctr" rtl="0">
              <a:lnSpc>
                <a:spcPct val="100000"/>
              </a:lnSpc>
              <a:spcBef>
                <a:spcPts val="0"/>
              </a:spcBef>
              <a:spcAft>
                <a:spcPts val="0"/>
              </a:spcAft>
              <a:buSzPts val="3500"/>
              <a:buNone/>
              <a:defRPr sz="3500"/>
            </a:lvl2pPr>
            <a:lvl3pPr lvl="2" algn="ctr" rtl="0">
              <a:lnSpc>
                <a:spcPct val="100000"/>
              </a:lnSpc>
              <a:spcBef>
                <a:spcPts val="0"/>
              </a:spcBef>
              <a:spcAft>
                <a:spcPts val="0"/>
              </a:spcAft>
              <a:buSzPts val="3500"/>
              <a:buNone/>
              <a:defRPr sz="3500"/>
            </a:lvl3pPr>
            <a:lvl4pPr lvl="3" algn="ctr" rtl="0">
              <a:lnSpc>
                <a:spcPct val="100000"/>
              </a:lnSpc>
              <a:spcBef>
                <a:spcPts val="0"/>
              </a:spcBef>
              <a:spcAft>
                <a:spcPts val="0"/>
              </a:spcAft>
              <a:buSzPts val="3500"/>
              <a:buNone/>
              <a:defRPr sz="3500"/>
            </a:lvl4pPr>
            <a:lvl5pPr lvl="4" algn="ctr" rtl="0">
              <a:lnSpc>
                <a:spcPct val="100000"/>
              </a:lnSpc>
              <a:spcBef>
                <a:spcPts val="0"/>
              </a:spcBef>
              <a:spcAft>
                <a:spcPts val="0"/>
              </a:spcAft>
              <a:buSzPts val="3500"/>
              <a:buNone/>
              <a:defRPr sz="3500"/>
            </a:lvl5pPr>
            <a:lvl6pPr lvl="5" algn="ctr" rtl="0">
              <a:lnSpc>
                <a:spcPct val="100000"/>
              </a:lnSpc>
              <a:spcBef>
                <a:spcPts val="0"/>
              </a:spcBef>
              <a:spcAft>
                <a:spcPts val="0"/>
              </a:spcAft>
              <a:buSzPts val="3500"/>
              <a:buNone/>
              <a:defRPr sz="3500"/>
            </a:lvl6pPr>
            <a:lvl7pPr lvl="6" algn="ctr" rtl="0">
              <a:lnSpc>
                <a:spcPct val="100000"/>
              </a:lnSpc>
              <a:spcBef>
                <a:spcPts val="0"/>
              </a:spcBef>
              <a:spcAft>
                <a:spcPts val="0"/>
              </a:spcAft>
              <a:buSzPts val="3500"/>
              <a:buNone/>
              <a:defRPr sz="3500"/>
            </a:lvl7pPr>
            <a:lvl8pPr lvl="7" algn="ctr" rtl="0">
              <a:lnSpc>
                <a:spcPct val="100000"/>
              </a:lnSpc>
              <a:spcBef>
                <a:spcPts val="0"/>
              </a:spcBef>
              <a:spcAft>
                <a:spcPts val="0"/>
              </a:spcAft>
              <a:buSzPts val="3500"/>
              <a:buNone/>
              <a:defRPr sz="3500"/>
            </a:lvl8pPr>
            <a:lvl9pPr lvl="8" algn="ctr" rtl="0">
              <a:lnSpc>
                <a:spcPct val="100000"/>
              </a:lnSpc>
              <a:spcBef>
                <a:spcPts val="0"/>
              </a:spcBef>
              <a:spcAft>
                <a:spcPts val="0"/>
              </a:spcAft>
              <a:buSzPts val="3500"/>
              <a:buNone/>
              <a:defRPr sz="3500"/>
            </a:lvl9pPr>
          </a:lstStyle>
          <a:p>
            <a:endParaRPr/>
          </a:p>
        </p:txBody>
      </p:sp>
      <p:pic>
        <p:nvPicPr>
          <p:cNvPr id="165" name="Google Shape;165;p19"/>
          <p:cNvPicPr preferRelativeResize="0"/>
          <p:nvPr/>
        </p:nvPicPr>
        <p:blipFill>
          <a:blip r:embed="rId2">
            <a:alphaModFix/>
          </a:blip>
          <a:stretch>
            <a:fillRect/>
          </a:stretch>
        </p:blipFill>
        <p:spPr>
          <a:xfrm>
            <a:off x="-2696575" y="11257771"/>
            <a:ext cx="4035350" cy="5121133"/>
          </a:xfrm>
          <a:prstGeom prst="rect">
            <a:avLst/>
          </a:prstGeom>
          <a:noFill/>
          <a:ln>
            <a:noFill/>
          </a:ln>
        </p:spPr>
      </p:pic>
      <p:grpSp>
        <p:nvGrpSpPr>
          <p:cNvPr id="166" name="Google Shape;166;p19"/>
          <p:cNvGrpSpPr/>
          <p:nvPr/>
        </p:nvGrpSpPr>
        <p:grpSpPr>
          <a:xfrm>
            <a:off x="1101768" y="13837856"/>
            <a:ext cx="2616109" cy="2224753"/>
            <a:chOff x="3089625" y="1360075"/>
            <a:chExt cx="1869050" cy="1589450"/>
          </a:xfrm>
        </p:grpSpPr>
        <p:sp>
          <p:nvSpPr>
            <p:cNvPr id="167" name="Google Shape;167;p19"/>
            <p:cNvSpPr/>
            <p:nvPr/>
          </p:nvSpPr>
          <p:spPr>
            <a:xfrm>
              <a:off x="3089625" y="1360075"/>
              <a:ext cx="1406675" cy="1589450"/>
            </a:xfrm>
            <a:custGeom>
              <a:avLst/>
              <a:gdLst/>
              <a:ahLst/>
              <a:cxnLst/>
              <a:rect l="l" t="t" r="r" b="b"/>
              <a:pathLst>
                <a:path w="56267" h="63578" extrusionOk="0">
                  <a:moveTo>
                    <a:pt x="29845" y="0"/>
                  </a:moveTo>
                  <a:lnTo>
                    <a:pt x="1" y="49685"/>
                  </a:lnTo>
                  <a:lnTo>
                    <a:pt x="26422" y="63577"/>
                  </a:lnTo>
                  <a:lnTo>
                    <a:pt x="56267" y="13892"/>
                  </a:lnTo>
                  <a:lnTo>
                    <a:pt x="29845"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3835750" y="1360075"/>
              <a:ext cx="1122925" cy="1509275"/>
            </a:xfrm>
            <a:custGeom>
              <a:avLst/>
              <a:gdLst/>
              <a:ahLst/>
              <a:cxnLst/>
              <a:rect l="l" t="t" r="r" b="b"/>
              <a:pathLst>
                <a:path w="44917" h="60371" extrusionOk="0">
                  <a:moveTo>
                    <a:pt x="0" y="0"/>
                  </a:moveTo>
                  <a:lnTo>
                    <a:pt x="18495" y="46478"/>
                  </a:lnTo>
                  <a:lnTo>
                    <a:pt x="44917" y="60370"/>
                  </a:lnTo>
                  <a:lnTo>
                    <a:pt x="26422" y="13892"/>
                  </a:lnTo>
                  <a:lnTo>
                    <a:pt x="0"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3089625" y="2522025"/>
              <a:ext cx="1869050" cy="427500"/>
            </a:xfrm>
            <a:custGeom>
              <a:avLst/>
              <a:gdLst/>
              <a:ahLst/>
              <a:cxnLst/>
              <a:rect l="l" t="t" r="r" b="b"/>
              <a:pathLst>
                <a:path w="74762" h="17100" extrusionOk="0">
                  <a:moveTo>
                    <a:pt x="48340" y="0"/>
                  </a:moveTo>
                  <a:lnTo>
                    <a:pt x="1" y="3207"/>
                  </a:lnTo>
                  <a:lnTo>
                    <a:pt x="26422" y="17099"/>
                  </a:lnTo>
                  <a:lnTo>
                    <a:pt x="74762" y="13892"/>
                  </a:lnTo>
                  <a:lnTo>
                    <a:pt x="48340"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3089625" y="1360075"/>
              <a:ext cx="1208525" cy="1242150"/>
            </a:xfrm>
            <a:custGeom>
              <a:avLst/>
              <a:gdLst/>
              <a:ahLst/>
              <a:cxnLst/>
              <a:rect l="l" t="t" r="r" b="b"/>
              <a:pathLst>
                <a:path w="48341" h="49686" extrusionOk="0">
                  <a:moveTo>
                    <a:pt x="29845" y="0"/>
                  </a:moveTo>
                  <a:lnTo>
                    <a:pt x="1" y="49685"/>
                  </a:lnTo>
                  <a:lnTo>
                    <a:pt x="48340" y="46478"/>
                  </a:lnTo>
                  <a:lnTo>
                    <a:pt x="29845" y="0"/>
                  </a:lnTo>
                  <a:close/>
                </a:path>
              </a:pathLst>
            </a:custGeom>
            <a:solidFill>
              <a:schemeClr val="lt1"/>
            </a:solidFill>
            <a:ln w="15775" cap="flat" cmpd="sng">
              <a:solidFill>
                <a:schemeClr val="dk1"/>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1" name="Google Shape;171;p19"/>
          <p:cNvPicPr preferRelativeResize="0"/>
          <p:nvPr/>
        </p:nvPicPr>
        <p:blipFill>
          <a:blip r:embed="rId3">
            <a:alphaModFix/>
          </a:blip>
          <a:stretch>
            <a:fillRect/>
          </a:stretch>
        </p:blipFill>
        <p:spPr>
          <a:xfrm rot="-3915739">
            <a:off x="18611888" y="12102938"/>
            <a:ext cx="8486775" cy="933450"/>
          </a:xfrm>
          <a:prstGeom prst="rect">
            <a:avLst/>
          </a:prstGeom>
          <a:noFill/>
          <a:ln>
            <a:noFill/>
          </a:ln>
        </p:spPr>
      </p:pic>
      <p:pic>
        <p:nvPicPr>
          <p:cNvPr id="172" name="Google Shape;172;p19"/>
          <p:cNvPicPr preferRelativeResize="0"/>
          <p:nvPr/>
        </p:nvPicPr>
        <p:blipFill>
          <a:blip r:embed="rId4">
            <a:alphaModFix/>
          </a:blip>
          <a:stretch>
            <a:fillRect/>
          </a:stretch>
        </p:blipFill>
        <p:spPr>
          <a:xfrm>
            <a:off x="6958000" y="13446275"/>
            <a:ext cx="1959075" cy="1959075"/>
          </a:xfrm>
          <a:prstGeom prst="rect">
            <a:avLst/>
          </a:prstGeom>
          <a:noFill/>
          <a:ln>
            <a:noFill/>
          </a:ln>
        </p:spPr>
      </p:pic>
      <p:grpSp>
        <p:nvGrpSpPr>
          <p:cNvPr id="173" name="Google Shape;173;p19"/>
          <p:cNvGrpSpPr/>
          <p:nvPr/>
        </p:nvGrpSpPr>
        <p:grpSpPr>
          <a:xfrm>
            <a:off x="15010139" y="14270980"/>
            <a:ext cx="11029300" cy="3444300"/>
            <a:chOff x="12013575" y="13837850"/>
            <a:chExt cx="11029300" cy="3444300"/>
          </a:xfrm>
        </p:grpSpPr>
        <p:sp>
          <p:nvSpPr>
            <p:cNvPr id="174" name="Google Shape;174;p19"/>
            <p:cNvSpPr/>
            <p:nvPr/>
          </p:nvSpPr>
          <p:spPr>
            <a:xfrm>
              <a:off x="12022975" y="13847150"/>
              <a:ext cx="11019900" cy="343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 name="Google Shape;175;p19"/>
            <p:cNvCxnSpPr/>
            <p:nvPr/>
          </p:nvCxnSpPr>
          <p:spPr>
            <a:xfrm>
              <a:off x="17523525" y="875715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176" name="Google Shape;176;p19"/>
            <p:cNvCxnSpPr/>
            <p:nvPr/>
          </p:nvCxnSpPr>
          <p:spPr>
            <a:xfrm>
              <a:off x="17523525" y="9186525"/>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177" name="Google Shape;177;p19"/>
            <p:cNvCxnSpPr/>
            <p:nvPr/>
          </p:nvCxnSpPr>
          <p:spPr>
            <a:xfrm>
              <a:off x="17523525" y="961590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178" name="Google Shape;178;p19"/>
            <p:cNvCxnSpPr/>
            <p:nvPr/>
          </p:nvCxnSpPr>
          <p:spPr>
            <a:xfrm>
              <a:off x="17523525" y="10045275"/>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179" name="Google Shape;179;p19"/>
            <p:cNvCxnSpPr/>
            <p:nvPr/>
          </p:nvCxnSpPr>
          <p:spPr>
            <a:xfrm>
              <a:off x="17523525" y="1047465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180" name="Google Shape;180;p19"/>
            <p:cNvCxnSpPr/>
            <p:nvPr/>
          </p:nvCxnSpPr>
          <p:spPr>
            <a:xfrm>
              <a:off x="17523525" y="10904025"/>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181" name="Google Shape;181;p19"/>
            <p:cNvCxnSpPr/>
            <p:nvPr/>
          </p:nvCxnSpPr>
          <p:spPr>
            <a:xfrm>
              <a:off x="17523525" y="1133340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182" name="Google Shape;182;p19"/>
            <p:cNvCxnSpPr/>
            <p:nvPr/>
          </p:nvCxnSpPr>
          <p:spPr>
            <a:xfrm>
              <a:off x="12437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83" name="Google Shape;183;p19"/>
            <p:cNvCxnSpPr/>
            <p:nvPr/>
          </p:nvCxnSpPr>
          <p:spPr>
            <a:xfrm>
              <a:off x="12861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84" name="Google Shape;184;p19"/>
            <p:cNvCxnSpPr/>
            <p:nvPr/>
          </p:nvCxnSpPr>
          <p:spPr>
            <a:xfrm>
              <a:off x="13286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85" name="Google Shape;185;p19"/>
            <p:cNvCxnSpPr/>
            <p:nvPr/>
          </p:nvCxnSpPr>
          <p:spPr>
            <a:xfrm>
              <a:off x="13710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86" name="Google Shape;186;p19"/>
            <p:cNvCxnSpPr/>
            <p:nvPr/>
          </p:nvCxnSpPr>
          <p:spPr>
            <a:xfrm>
              <a:off x="14134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87" name="Google Shape;187;p19"/>
            <p:cNvCxnSpPr/>
            <p:nvPr/>
          </p:nvCxnSpPr>
          <p:spPr>
            <a:xfrm>
              <a:off x="14558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19"/>
            <p:cNvCxnSpPr/>
            <p:nvPr/>
          </p:nvCxnSpPr>
          <p:spPr>
            <a:xfrm>
              <a:off x="14982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89" name="Google Shape;189;p19"/>
            <p:cNvCxnSpPr/>
            <p:nvPr/>
          </p:nvCxnSpPr>
          <p:spPr>
            <a:xfrm>
              <a:off x="15407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90" name="Google Shape;190;p19"/>
            <p:cNvCxnSpPr/>
            <p:nvPr/>
          </p:nvCxnSpPr>
          <p:spPr>
            <a:xfrm>
              <a:off x="15831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91" name="Google Shape;191;p19"/>
            <p:cNvCxnSpPr/>
            <p:nvPr/>
          </p:nvCxnSpPr>
          <p:spPr>
            <a:xfrm>
              <a:off x="16255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92" name="Google Shape;192;p19"/>
            <p:cNvCxnSpPr/>
            <p:nvPr/>
          </p:nvCxnSpPr>
          <p:spPr>
            <a:xfrm>
              <a:off x="16679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93" name="Google Shape;193;p19"/>
            <p:cNvCxnSpPr/>
            <p:nvPr/>
          </p:nvCxnSpPr>
          <p:spPr>
            <a:xfrm>
              <a:off x="17103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94" name="Google Shape;194;p19"/>
            <p:cNvCxnSpPr/>
            <p:nvPr/>
          </p:nvCxnSpPr>
          <p:spPr>
            <a:xfrm>
              <a:off x="17528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95" name="Google Shape;195;p19"/>
            <p:cNvCxnSpPr/>
            <p:nvPr/>
          </p:nvCxnSpPr>
          <p:spPr>
            <a:xfrm>
              <a:off x="17952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96" name="Google Shape;196;p19"/>
            <p:cNvCxnSpPr/>
            <p:nvPr/>
          </p:nvCxnSpPr>
          <p:spPr>
            <a:xfrm>
              <a:off x="18376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97" name="Google Shape;197;p19"/>
            <p:cNvCxnSpPr/>
            <p:nvPr/>
          </p:nvCxnSpPr>
          <p:spPr>
            <a:xfrm>
              <a:off x="18800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98" name="Google Shape;198;p19"/>
            <p:cNvCxnSpPr/>
            <p:nvPr/>
          </p:nvCxnSpPr>
          <p:spPr>
            <a:xfrm>
              <a:off x="19224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199" name="Google Shape;199;p19"/>
            <p:cNvCxnSpPr/>
            <p:nvPr/>
          </p:nvCxnSpPr>
          <p:spPr>
            <a:xfrm>
              <a:off x="19649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00" name="Google Shape;200;p19"/>
            <p:cNvCxnSpPr/>
            <p:nvPr/>
          </p:nvCxnSpPr>
          <p:spPr>
            <a:xfrm>
              <a:off x="20073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19"/>
            <p:cNvCxnSpPr/>
            <p:nvPr/>
          </p:nvCxnSpPr>
          <p:spPr>
            <a:xfrm>
              <a:off x="20497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02" name="Google Shape;202;p19"/>
            <p:cNvCxnSpPr/>
            <p:nvPr/>
          </p:nvCxnSpPr>
          <p:spPr>
            <a:xfrm>
              <a:off x="20921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03" name="Google Shape;203;p19"/>
            <p:cNvCxnSpPr/>
            <p:nvPr/>
          </p:nvCxnSpPr>
          <p:spPr>
            <a:xfrm>
              <a:off x="21345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04" name="Google Shape;204;p19"/>
            <p:cNvCxnSpPr/>
            <p:nvPr/>
          </p:nvCxnSpPr>
          <p:spPr>
            <a:xfrm>
              <a:off x="21770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05" name="Google Shape;205;p19"/>
            <p:cNvCxnSpPr/>
            <p:nvPr/>
          </p:nvCxnSpPr>
          <p:spPr>
            <a:xfrm>
              <a:off x="22194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06" name="Google Shape;206;p19"/>
            <p:cNvCxnSpPr/>
            <p:nvPr/>
          </p:nvCxnSpPr>
          <p:spPr>
            <a:xfrm>
              <a:off x="22618575" y="13837850"/>
              <a:ext cx="0" cy="3435000"/>
            </a:xfrm>
            <a:prstGeom prst="straightConnector1">
              <a:avLst/>
            </a:prstGeom>
            <a:noFill/>
            <a:ln w="19050" cap="flat" cmpd="sng">
              <a:solidFill>
                <a:schemeClr val="dk1"/>
              </a:solidFill>
              <a:prstDash val="solid"/>
              <a:round/>
              <a:headEnd type="none" w="med" len="med"/>
              <a:tailEnd type="none" w="med" len="med"/>
            </a:ln>
          </p:spPr>
        </p:cxnSp>
      </p:grpSp>
      <p:grpSp>
        <p:nvGrpSpPr>
          <p:cNvPr id="207" name="Google Shape;207;p19"/>
          <p:cNvGrpSpPr/>
          <p:nvPr/>
        </p:nvGrpSpPr>
        <p:grpSpPr>
          <a:xfrm>
            <a:off x="-211800" y="484698"/>
            <a:ext cx="23466600" cy="16358864"/>
            <a:chOff x="-211800" y="484698"/>
            <a:chExt cx="23466600" cy="16358864"/>
          </a:xfrm>
        </p:grpSpPr>
        <p:cxnSp>
          <p:nvCxnSpPr>
            <p:cNvPr id="208" name="Google Shape;208;p19"/>
            <p:cNvCxnSpPr/>
            <p:nvPr/>
          </p:nvCxnSpPr>
          <p:spPr>
            <a:xfrm>
              <a:off x="-211800" y="484698"/>
              <a:ext cx="23466600" cy="0"/>
            </a:xfrm>
            <a:prstGeom prst="straightConnector1">
              <a:avLst/>
            </a:prstGeom>
            <a:noFill/>
            <a:ln w="19050" cap="flat" cmpd="sng">
              <a:solidFill>
                <a:schemeClr val="dk1"/>
              </a:solidFill>
              <a:prstDash val="solid"/>
              <a:round/>
              <a:headEnd type="none" w="med" len="med"/>
              <a:tailEnd type="none" w="med" len="med"/>
            </a:ln>
          </p:spPr>
        </p:cxnSp>
        <p:cxnSp>
          <p:nvCxnSpPr>
            <p:cNvPr id="209" name="Google Shape;209;p19"/>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3"/>
        <p:cNvGrpSpPr/>
        <p:nvPr/>
      </p:nvGrpSpPr>
      <p:grpSpPr>
        <a:xfrm>
          <a:off x="0" y="0"/>
          <a:ext cx="0" cy="0"/>
          <a:chOff x="0" y="0"/>
          <a:chExt cx="0" cy="0"/>
        </a:xfrm>
      </p:grpSpPr>
      <p:sp>
        <p:nvSpPr>
          <p:cNvPr id="54" name="Google Shape;54;p14"/>
          <p:cNvSpPr txBox="1">
            <a:spLocks noGrp="1"/>
          </p:cNvSpPr>
          <p:nvPr>
            <p:ph type="subTitle" idx="1"/>
          </p:nvPr>
        </p:nvSpPr>
        <p:spPr>
          <a:xfrm rot="-791">
            <a:off x="2610740" y="13510498"/>
            <a:ext cx="17800563" cy="150281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446925" tIns="446925" rIns="446925" bIns="446925" anchor="t" anchorCtr="0">
            <a:noAutofit/>
          </a:bodyPr>
          <a:lstStyle>
            <a:lvl1pPr lvl="0" algn="ctr" rtl="0">
              <a:lnSpc>
                <a:spcPct val="100000"/>
              </a:lnSpc>
              <a:spcBef>
                <a:spcPts val="0"/>
              </a:spcBef>
              <a:spcAft>
                <a:spcPts val="0"/>
              </a:spcAft>
              <a:buSzPts val="6900"/>
              <a:buNone/>
              <a:defRPr sz="4778" b="1"/>
            </a:lvl1pPr>
            <a:lvl2pPr lvl="1" algn="ctr" rtl="0">
              <a:lnSpc>
                <a:spcPct val="100000"/>
              </a:lnSpc>
              <a:spcBef>
                <a:spcPts val="0"/>
              </a:spcBef>
              <a:spcAft>
                <a:spcPts val="0"/>
              </a:spcAft>
              <a:buSzPts val="8500"/>
              <a:buNone/>
              <a:defRPr sz="4463"/>
            </a:lvl2pPr>
            <a:lvl3pPr lvl="2" algn="ctr" rtl="0">
              <a:lnSpc>
                <a:spcPct val="100000"/>
              </a:lnSpc>
              <a:spcBef>
                <a:spcPts val="0"/>
              </a:spcBef>
              <a:spcAft>
                <a:spcPts val="0"/>
              </a:spcAft>
              <a:buSzPts val="8500"/>
              <a:buNone/>
              <a:defRPr sz="4463"/>
            </a:lvl3pPr>
            <a:lvl4pPr lvl="3" algn="ctr" rtl="0">
              <a:lnSpc>
                <a:spcPct val="100000"/>
              </a:lnSpc>
              <a:spcBef>
                <a:spcPts val="0"/>
              </a:spcBef>
              <a:spcAft>
                <a:spcPts val="0"/>
              </a:spcAft>
              <a:buSzPts val="8500"/>
              <a:buNone/>
              <a:defRPr sz="4463"/>
            </a:lvl4pPr>
            <a:lvl5pPr lvl="4" algn="ctr" rtl="0">
              <a:lnSpc>
                <a:spcPct val="100000"/>
              </a:lnSpc>
              <a:spcBef>
                <a:spcPts val="0"/>
              </a:spcBef>
              <a:spcAft>
                <a:spcPts val="0"/>
              </a:spcAft>
              <a:buSzPts val="8500"/>
              <a:buNone/>
              <a:defRPr sz="4463"/>
            </a:lvl5pPr>
            <a:lvl6pPr lvl="5" algn="ctr" rtl="0">
              <a:lnSpc>
                <a:spcPct val="100000"/>
              </a:lnSpc>
              <a:spcBef>
                <a:spcPts val="0"/>
              </a:spcBef>
              <a:spcAft>
                <a:spcPts val="0"/>
              </a:spcAft>
              <a:buSzPts val="8500"/>
              <a:buNone/>
              <a:defRPr sz="4463"/>
            </a:lvl6pPr>
            <a:lvl7pPr lvl="6" algn="ctr" rtl="0">
              <a:lnSpc>
                <a:spcPct val="100000"/>
              </a:lnSpc>
              <a:spcBef>
                <a:spcPts val="0"/>
              </a:spcBef>
              <a:spcAft>
                <a:spcPts val="0"/>
              </a:spcAft>
              <a:buSzPts val="8500"/>
              <a:buNone/>
              <a:defRPr sz="4463"/>
            </a:lvl7pPr>
            <a:lvl8pPr lvl="7" algn="ctr" rtl="0">
              <a:lnSpc>
                <a:spcPct val="100000"/>
              </a:lnSpc>
              <a:spcBef>
                <a:spcPts val="0"/>
              </a:spcBef>
              <a:spcAft>
                <a:spcPts val="0"/>
              </a:spcAft>
              <a:buSzPts val="8500"/>
              <a:buNone/>
              <a:defRPr sz="4463"/>
            </a:lvl8pPr>
            <a:lvl9pPr lvl="8" algn="ctr" rtl="0">
              <a:lnSpc>
                <a:spcPct val="100000"/>
              </a:lnSpc>
              <a:spcBef>
                <a:spcPts val="0"/>
              </a:spcBef>
              <a:spcAft>
                <a:spcPts val="0"/>
              </a:spcAft>
              <a:buSzPts val="8500"/>
              <a:buNone/>
              <a:defRPr sz="4463"/>
            </a:lvl9pPr>
          </a:lstStyle>
          <a:p>
            <a:endParaRPr/>
          </a:p>
        </p:txBody>
      </p:sp>
      <p:sp>
        <p:nvSpPr>
          <p:cNvPr id="55" name="Google Shape;55;p14"/>
          <p:cNvSpPr txBox="1">
            <a:spLocks noGrp="1"/>
          </p:cNvSpPr>
          <p:nvPr>
            <p:ph type="ctrTitle"/>
          </p:nvPr>
        </p:nvSpPr>
        <p:spPr>
          <a:xfrm>
            <a:off x="2610664" y="3256007"/>
            <a:ext cx="17800563" cy="7788561"/>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446925" tIns="446925" rIns="446925" bIns="446925" anchor="ctr" anchorCtr="0">
            <a:noAutofit/>
          </a:bodyPr>
          <a:lstStyle>
            <a:lvl1pPr lvl="0" rtl="0">
              <a:lnSpc>
                <a:spcPct val="90000"/>
              </a:lnSpc>
              <a:spcBef>
                <a:spcPts val="0"/>
              </a:spcBef>
              <a:spcAft>
                <a:spcPts val="0"/>
              </a:spcAft>
              <a:buClr>
                <a:srgbClr val="191919"/>
              </a:buClr>
              <a:buSzPts val="25600"/>
              <a:buNone/>
              <a:defRPr sz="23783">
                <a:solidFill>
                  <a:srgbClr val="191919"/>
                </a:solidFill>
              </a:defRPr>
            </a:lvl1pPr>
            <a:lvl2pPr lvl="1" algn="ctr" rtl="0">
              <a:spcBef>
                <a:spcPts val="0"/>
              </a:spcBef>
              <a:spcAft>
                <a:spcPts val="0"/>
              </a:spcAft>
              <a:buClr>
                <a:srgbClr val="191919"/>
              </a:buClr>
              <a:buSzPts val="25600"/>
              <a:buNone/>
              <a:defRPr sz="13440">
                <a:solidFill>
                  <a:srgbClr val="191919"/>
                </a:solidFill>
              </a:defRPr>
            </a:lvl2pPr>
            <a:lvl3pPr lvl="2" algn="ctr" rtl="0">
              <a:spcBef>
                <a:spcPts val="0"/>
              </a:spcBef>
              <a:spcAft>
                <a:spcPts val="0"/>
              </a:spcAft>
              <a:buClr>
                <a:srgbClr val="191919"/>
              </a:buClr>
              <a:buSzPts val="25600"/>
              <a:buNone/>
              <a:defRPr sz="13440">
                <a:solidFill>
                  <a:srgbClr val="191919"/>
                </a:solidFill>
              </a:defRPr>
            </a:lvl3pPr>
            <a:lvl4pPr lvl="3" algn="ctr" rtl="0">
              <a:spcBef>
                <a:spcPts val="0"/>
              </a:spcBef>
              <a:spcAft>
                <a:spcPts val="0"/>
              </a:spcAft>
              <a:buClr>
                <a:srgbClr val="191919"/>
              </a:buClr>
              <a:buSzPts val="25600"/>
              <a:buNone/>
              <a:defRPr sz="13440">
                <a:solidFill>
                  <a:srgbClr val="191919"/>
                </a:solidFill>
              </a:defRPr>
            </a:lvl4pPr>
            <a:lvl5pPr lvl="4" algn="ctr" rtl="0">
              <a:spcBef>
                <a:spcPts val="0"/>
              </a:spcBef>
              <a:spcAft>
                <a:spcPts val="0"/>
              </a:spcAft>
              <a:buClr>
                <a:srgbClr val="191919"/>
              </a:buClr>
              <a:buSzPts val="25600"/>
              <a:buNone/>
              <a:defRPr sz="13440">
                <a:solidFill>
                  <a:srgbClr val="191919"/>
                </a:solidFill>
              </a:defRPr>
            </a:lvl5pPr>
            <a:lvl6pPr lvl="5" algn="ctr" rtl="0">
              <a:spcBef>
                <a:spcPts val="0"/>
              </a:spcBef>
              <a:spcAft>
                <a:spcPts val="0"/>
              </a:spcAft>
              <a:buClr>
                <a:srgbClr val="191919"/>
              </a:buClr>
              <a:buSzPts val="25600"/>
              <a:buNone/>
              <a:defRPr sz="13440">
                <a:solidFill>
                  <a:srgbClr val="191919"/>
                </a:solidFill>
              </a:defRPr>
            </a:lvl6pPr>
            <a:lvl7pPr lvl="6" algn="ctr" rtl="0">
              <a:spcBef>
                <a:spcPts val="0"/>
              </a:spcBef>
              <a:spcAft>
                <a:spcPts val="0"/>
              </a:spcAft>
              <a:buClr>
                <a:srgbClr val="191919"/>
              </a:buClr>
              <a:buSzPts val="25600"/>
              <a:buNone/>
              <a:defRPr sz="13440">
                <a:solidFill>
                  <a:srgbClr val="191919"/>
                </a:solidFill>
              </a:defRPr>
            </a:lvl7pPr>
            <a:lvl8pPr lvl="7" algn="ctr" rtl="0">
              <a:spcBef>
                <a:spcPts val="0"/>
              </a:spcBef>
              <a:spcAft>
                <a:spcPts val="0"/>
              </a:spcAft>
              <a:buClr>
                <a:srgbClr val="191919"/>
              </a:buClr>
              <a:buSzPts val="25600"/>
              <a:buNone/>
              <a:defRPr sz="13440">
                <a:solidFill>
                  <a:srgbClr val="191919"/>
                </a:solidFill>
              </a:defRPr>
            </a:lvl8pPr>
            <a:lvl9pPr lvl="8" algn="ctr" rtl="0">
              <a:spcBef>
                <a:spcPts val="0"/>
              </a:spcBef>
              <a:spcAft>
                <a:spcPts val="0"/>
              </a:spcAft>
              <a:buClr>
                <a:srgbClr val="191919"/>
              </a:buClr>
              <a:buSzPts val="25600"/>
              <a:buNone/>
              <a:defRPr sz="13440">
                <a:solidFill>
                  <a:srgbClr val="191919"/>
                </a:solidFill>
              </a:defRPr>
            </a:lvl9pPr>
          </a:lstStyle>
          <a:p>
            <a:endParaRPr/>
          </a:p>
        </p:txBody>
      </p:sp>
      <p:sp>
        <p:nvSpPr>
          <p:cNvPr id="56" name="Google Shape;56;p14"/>
          <p:cNvSpPr txBox="1">
            <a:spLocks noGrp="1"/>
          </p:cNvSpPr>
          <p:nvPr>
            <p:ph type="ctrTitle" idx="2"/>
          </p:nvPr>
        </p:nvSpPr>
        <p:spPr>
          <a:xfrm>
            <a:off x="2611952" y="11059350"/>
            <a:ext cx="17800563" cy="244935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446925" tIns="446925" rIns="446925" bIns="446925" anchor="ctr" anchorCtr="0">
            <a:noAutofit/>
          </a:bodyPr>
          <a:lstStyle>
            <a:lvl1pPr lvl="0" rtl="0">
              <a:spcBef>
                <a:spcPts val="0"/>
              </a:spcBef>
              <a:spcAft>
                <a:spcPts val="0"/>
              </a:spcAft>
              <a:buClr>
                <a:srgbClr val="191919"/>
              </a:buClr>
              <a:buSzPts val="25600"/>
              <a:buNone/>
              <a:defRPr sz="11498">
                <a:solidFill>
                  <a:srgbClr val="191919"/>
                </a:solidFill>
              </a:defRPr>
            </a:lvl1pPr>
            <a:lvl2pPr lvl="1" algn="ctr" rtl="0">
              <a:spcBef>
                <a:spcPts val="0"/>
              </a:spcBef>
              <a:spcAft>
                <a:spcPts val="0"/>
              </a:spcAft>
              <a:buClr>
                <a:srgbClr val="191919"/>
              </a:buClr>
              <a:buSzPts val="25600"/>
              <a:buNone/>
              <a:defRPr sz="13440">
                <a:solidFill>
                  <a:srgbClr val="191919"/>
                </a:solidFill>
              </a:defRPr>
            </a:lvl2pPr>
            <a:lvl3pPr lvl="2" algn="ctr" rtl="0">
              <a:spcBef>
                <a:spcPts val="0"/>
              </a:spcBef>
              <a:spcAft>
                <a:spcPts val="0"/>
              </a:spcAft>
              <a:buClr>
                <a:srgbClr val="191919"/>
              </a:buClr>
              <a:buSzPts val="25600"/>
              <a:buNone/>
              <a:defRPr sz="13440">
                <a:solidFill>
                  <a:srgbClr val="191919"/>
                </a:solidFill>
              </a:defRPr>
            </a:lvl3pPr>
            <a:lvl4pPr lvl="3" algn="ctr" rtl="0">
              <a:spcBef>
                <a:spcPts val="0"/>
              </a:spcBef>
              <a:spcAft>
                <a:spcPts val="0"/>
              </a:spcAft>
              <a:buClr>
                <a:srgbClr val="191919"/>
              </a:buClr>
              <a:buSzPts val="25600"/>
              <a:buNone/>
              <a:defRPr sz="13440">
                <a:solidFill>
                  <a:srgbClr val="191919"/>
                </a:solidFill>
              </a:defRPr>
            </a:lvl4pPr>
            <a:lvl5pPr lvl="4" algn="ctr" rtl="0">
              <a:spcBef>
                <a:spcPts val="0"/>
              </a:spcBef>
              <a:spcAft>
                <a:spcPts val="0"/>
              </a:spcAft>
              <a:buClr>
                <a:srgbClr val="191919"/>
              </a:buClr>
              <a:buSzPts val="25600"/>
              <a:buNone/>
              <a:defRPr sz="13440">
                <a:solidFill>
                  <a:srgbClr val="191919"/>
                </a:solidFill>
              </a:defRPr>
            </a:lvl5pPr>
            <a:lvl6pPr lvl="5" algn="ctr" rtl="0">
              <a:spcBef>
                <a:spcPts val="0"/>
              </a:spcBef>
              <a:spcAft>
                <a:spcPts val="0"/>
              </a:spcAft>
              <a:buClr>
                <a:srgbClr val="191919"/>
              </a:buClr>
              <a:buSzPts val="25600"/>
              <a:buNone/>
              <a:defRPr sz="13440">
                <a:solidFill>
                  <a:srgbClr val="191919"/>
                </a:solidFill>
              </a:defRPr>
            </a:lvl6pPr>
            <a:lvl7pPr lvl="6" algn="ctr" rtl="0">
              <a:spcBef>
                <a:spcPts val="0"/>
              </a:spcBef>
              <a:spcAft>
                <a:spcPts val="0"/>
              </a:spcAft>
              <a:buClr>
                <a:srgbClr val="191919"/>
              </a:buClr>
              <a:buSzPts val="25600"/>
              <a:buNone/>
              <a:defRPr sz="13440">
                <a:solidFill>
                  <a:srgbClr val="191919"/>
                </a:solidFill>
              </a:defRPr>
            </a:lvl7pPr>
            <a:lvl8pPr lvl="7" algn="ctr" rtl="0">
              <a:spcBef>
                <a:spcPts val="0"/>
              </a:spcBef>
              <a:spcAft>
                <a:spcPts val="0"/>
              </a:spcAft>
              <a:buClr>
                <a:srgbClr val="191919"/>
              </a:buClr>
              <a:buSzPts val="25600"/>
              <a:buNone/>
              <a:defRPr sz="13440">
                <a:solidFill>
                  <a:srgbClr val="191919"/>
                </a:solidFill>
              </a:defRPr>
            </a:lvl8pPr>
            <a:lvl9pPr lvl="8" algn="ctr" rtl="0">
              <a:spcBef>
                <a:spcPts val="0"/>
              </a:spcBef>
              <a:spcAft>
                <a:spcPts val="0"/>
              </a:spcAft>
              <a:buClr>
                <a:srgbClr val="191919"/>
              </a:buClr>
              <a:buSzPts val="25600"/>
              <a:buNone/>
              <a:defRPr sz="13440">
                <a:solidFill>
                  <a:srgbClr val="191919"/>
                </a:solidFill>
              </a:defRPr>
            </a:lvl9pPr>
          </a:lstStyle>
          <a:p>
            <a:endParaRPr/>
          </a:p>
        </p:txBody>
      </p:sp>
    </p:spTree>
    <p:extLst>
      <p:ext uri="{BB962C8B-B14F-4D97-AF65-F5344CB8AC3E}">
        <p14:creationId xmlns:p14="http://schemas.microsoft.com/office/powerpoint/2010/main" val="4105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85484" y="7226852"/>
            <a:ext cx="21471900" cy="2828400"/>
          </a:xfrm>
          <a:prstGeom prst="rect">
            <a:avLst/>
          </a:prstGeom>
        </p:spPr>
        <p:txBody>
          <a:bodyPr spcFirstLastPara="1" wrap="square" lIns="256000" tIns="256000" rIns="256000" bIns="256000" anchor="ctr" anchorCtr="0">
            <a:noAutofit/>
          </a:bodyPr>
          <a:lstStyle>
            <a:lvl1pPr lvl="0" algn="ctr">
              <a:spcBef>
                <a:spcPts val="0"/>
              </a:spcBef>
              <a:spcAft>
                <a:spcPts val="0"/>
              </a:spcAft>
              <a:buSzPts val="10100"/>
              <a:buNone/>
              <a:defRPr sz="10100"/>
            </a:lvl1pPr>
            <a:lvl2pPr lvl="1" algn="ctr">
              <a:spcBef>
                <a:spcPts val="0"/>
              </a:spcBef>
              <a:spcAft>
                <a:spcPts val="0"/>
              </a:spcAft>
              <a:buSzPts val="10100"/>
              <a:buNone/>
              <a:defRPr sz="10100"/>
            </a:lvl2pPr>
            <a:lvl3pPr lvl="2" algn="ctr">
              <a:spcBef>
                <a:spcPts val="0"/>
              </a:spcBef>
              <a:spcAft>
                <a:spcPts val="0"/>
              </a:spcAft>
              <a:buSzPts val="10100"/>
              <a:buNone/>
              <a:defRPr sz="10100"/>
            </a:lvl3pPr>
            <a:lvl4pPr lvl="3" algn="ctr">
              <a:spcBef>
                <a:spcPts val="0"/>
              </a:spcBef>
              <a:spcAft>
                <a:spcPts val="0"/>
              </a:spcAft>
              <a:buSzPts val="10100"/>
              <a:buNone/>
              <a:defRPr sz="10100"/>
            </a:lvl4pPr>
            <a:lvl5pPr lvl="4" algn="ctr">
              <a:spcBef>
                <a:spcPts val="0"/>
              </a:spcBef>
              <a:spcAft>
                <a:spcPts val="0"/>
              </a:spcAft>
              <a:buSzPts val="10100"/>
              <a:buNone/>
              <a:defRPr sz="10100"/>
            </a:lvl5pPr>
            <a:lvl6pPr lvl="5" algn="ctr">
              <a:spcBef>
                <a:spcPts val="0"/>
              </a:spcBef>
              <a:spcAft>
                <a:spcPts val="0"/>
              </a:spcAft>
              <a:buSzPts val="10100"/>
              <a:buNone/>
              <a:defRPr sz="10100"/>
            </a:lvl6pPr>
            <a:lvl7pPr lvl="6" algn="ctr">
              <a:spcBef>
                <a:spcPts val="0"/>
              </a:spcBef>
              <a:spcAft>
                <a:spcPts val="0"/>
              </a:spcAft>
              <a:buSzPts val="10100"/>
              <a:buNone/>
              <a:defRPr sz="10100"/>
            </a:lvl7pPr>
            <a:lvl8pPr lvl="7" algn="ctr">
              <a:spcBef>
                <a:spcPts val="0"/>
              </a:spcBef>
              <a:spcAft>
                <a:spcPts val="0"/>
              </a:spcAft>
              <a:buSzPts val="10100"/>
              <a:buNone/>
              <a:defRPr sz="10100"/>
            </a:lvl8pPr>
            <a:lvl9pPr lvl="8" algn="ctr">
              <a:spcBef>
                <a:spcPts val="0"/>
              </a:spcBef>
              <a:spcAft>
                <a:spcPts val="0"/>
              </a:spcAft>
              <a:buSzPts val="10100"/>
              <a:buNone/>
              <a:defRPr sz="101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8097027" y="5476263"/>
            <a:ext cx="10987521" cy="4975242"/>
          </a:xfrm>
          <a:prstGeom prst="rect">
            <a:avLst/>
          </a:prstGeom>
          <a:noFill/>
          <a:ln>
            <a:noFill/>
          </a:ln>
        </p:spPr>
        <p:txBody>
          <a:bodyPr spcFirstLastPara="1" wrap="square" lIns="446925" tIns="446925" rIns="446925" bIns="446925" anchor="ctr" anchorCtr="0">
            <a:noAutofit/>
          </a:bodyPr>
          <a:lstStyle>
            <a:lvl1pPr lvl="0" algn="ctr" rtl="0">
              <a:spcBef>
                <a:spcPts val="0"/>
              </a:spcBef>
              <a:spcAft>
                <a:spcPts val="0"/>
              </a:spcAft>
              <a:buSzPts val="17600"/>
              <a:buNone/>
              <a:defRPr sz="10920"/>
            </a:lvl1pPr>
            <a:lvl2pPr lvl="1" algn="ctr" rtl="0">
              <a:spcBef>
                <a:spcPts val="0"/>
              </a:spcBef>
              <a:spcAft>
                <a:spcPts val="0"/>
              </a:spcAft>
              <a:buSzPts val="17600"/>
              <a:buNone/>
              <a:defRPr sz="9240"/>
            </a:lvl2pPr>
            <a:lvl3pPr lvl="2" algn="ctr" rtl="0">
              <a:spcBef>
                <a:spcPts val="0"/>
              </a:spcBef>
              <a:spcAft>
                <a:spcPts val="0"/>
              </a:spcAft>
              <a:buSzPts val="17600"/>
              <a:buNone/>
              <a:defRPr sz="9240"/>
            </a:lvl3pPr>
            <a:lvl4pPr lvl="3" algn="ctr" rtl="0">
              <a:spcBef>
                <a:spcPts val="0"/>
              </a:spcBef>
              <a:spcAft>
                <a:spcPts val="0"/>
              </a:spcAft>
              <a:buSzPts val="17600"/>
              <a:buNone/>
              <a:defRPr sz="9240"/>
            </a:lvl4pPr>
            <a:lvl5pPr lvl="4" algn="ctr" rtl="0">
              <a:spcBef>
                <a:spcPts val="0"/>
              </a:spcBef>
              <a:spcAft>
                <a:spcPts val="0"/>
              </a:spcAft>
              <a:buSzPts val="17600"/>
              <a:buNone/>
              <a:defRPr sz="9240"/>
            </a:lvl5pPr>
            <a:lvl6pPr lvl="5" algn="ctr" rtl="0">
              <a:spcBef>
                <a:spcPts val="0"/>
              </a:spcBef>
              <a:spcAft>
                <a:spcPts val="0"/>
              </a:spcAft>
              <a:buSzPts val="17600"/>
              <a:buNone/>
              <a:defRPr sz="9240"/>
            </a:lvl6pPr>
            <a:lvl7pPr lvl="6" algn="ctr" rtl="0">
              <a:spcBef>
                <a:spcPts val="0"/>
              </a:spcBef>
              <a:spcAft>
                <a:spcPts val="0"/>
              </a:spcAft>
              <a:buSzPts val="17600"/>
              <a:buNone/>
              <a:defRPr sz="9240"/>
            </a:lvl7pPr>
            <a:lvl8pPr lvl="7" algn="ctr" rtl="0">
              <a:spcBef>
                <a:spcPts val="0"/>
              </a:spcBef>
              <a:spcAft>
                <a:spcPts val="0"/>
              </a:spcAft>
              <a:buSzPts val="17600"/>
              <a:buNone/>
              <a:defRPr sz="9240"/>
            </a:lvl8pPr>
            <a:lvl9pPr lvl="8" algn="ctr" rtl="0">
              <a:spcBef>
                <a:spcPts val="0"/>
              </a:spcBef>
              <a:spcAft>
                <a:spcPts val="0"/>
              </a:spcAft>
              <a:buSzPts val="17600"/>
              <a:buNone/>
              <a:defRPr sz="9240"/>
            </a:lvl9pPr>
          </a:lstStyle>
          <a:p>
            <a:endParaRPr/>
          </a:p>
        </p:txBody>
      </p:sp>
      <p:sp>
        <p:nvSpPr>
          <p:cNvPr id="59" name="Google Shape;59;p15"/>
          <p:cNvSpPr txBox="1">
            <a:spLocks noGrp="1"/>
          </p:cNvSpPr>
          <p:nvPr>
            <p:ph type="title" idx="2" hasCustomPrompt="1"/>
          </p:nvPr>
        </p:nvSpPr>
        <p:spPr>
          <a:xfrm>
            <a:off x="3358484" y="5476262"/>
            <a:ext cx="4738480" cy="6329062"/>
          </a:xfrm>
          <a:prstGeom prst="rect">
            <a:avLst/>
          </a:prstGeom>
          <a:noFill/>
          <a:ln>
            <a:noFill/>
          </a:ln>
        </p:spPr>
        <p:txBody>
          <a:bodyPr spcFirstLastPara="1" wrap="square" lIns="446925" tIns="446925" rIns="446925" bIns="446925" anchor="ctr" anchorCtr="0">
            <a:noAutofit/>
          </a:bodyPr>
          <a:lstStyle>
            <a:lvl1pPr lvl="0" algn="ctr" rtl="0">
              <a:spcBef>
                <a:spcPts val="0"/>
              </a:spcBef>
              <a:spcAft>
                <a:spcPts val="0"/>
              </a:spcAft>
              <a:buSzPts val="29300"/>
              <a:buNone/>
              <a:defRPr sz="24623"/>
            </a:lvl1pPr>
            <a:lvl2pPr lvl="1" algn="ctr" rtl="0">
              <a:spcBef>
                <a:spcPts val="0"/>
              </a:spcBef>
              <a:spcAft>
                <a:spcPts val="0"/>
              </a:spcAft>
              <a:buSzPts val="29300"/>
              <a:buNone/>
              <a:defRPr sz="15382"/>
            </a:lvl2pPr>
            <a:lvl3pPr lvl="2" algn="ctr" rtl="0">
              <a:spcBef>
                <a:spcPts val="0"/>
              </a:spcBef>
              <a:spcAft>
                <a:spcPts val="0"/>
              </a:spcAft>
              <a:buSzPts val="29300"/>
              <a:buNone/>
              <a:defRPr sz="15382"/>
            </a:lvl3pPr>
            <a:lvl4pPr lvl="3" algn="ctr" rtl="0">
              <a:spcBef>
                <a:spcPts val="0"/>
              </a:spcBef>
              <a:spcAft>
                <a:spcPts val="0"/>
              </a:spcAft>
              <a:buSzPts val="29300"/>
              <a:buNone/>
              <a:defRPr sz="15382"/>
            </a:lvl4pPr>
            <a:lvl5pPr lvl="4" algn="ctr" rtl="0">
              <a:spcBef>
                <a:spcPts val="0"/>
              </a:spcBef>
              <a:spcAft>
                <a:spcPts val="0"/>
              </a:spcAft>
              <a:buSzPts val="29300"/>
              <a:buNone/>
              <a:defRPr sz="15382"/>
            </a:lvl5pPr>
            <a:lvl6pPr lvl="5" algn="ctr" rtl="0">
              <a:spcBef>
                <a:spcPts val="0"/>
              </a:spcBef>
              <a:spcAft>
                <a:spcPts val="0"/>
              </a:spcAft>
              <a:buSzPts val="29300"/>
              <a:buNone/>
              <a:defRPr sz="15382"/>
            </a:lvl6pPr>
            <a:lvl7pPr lvl="6" algn="ctr" rtl="0">
              <a:spcBef>
                <a:spcPts val="0"/>
              </a:spcBef>
              <a:spcAft>
                <a:spcPts val="0"/>
              </a:spcAft>
              <a:buSzPts val="29300"/>
              <a:buNone/>
              <a:defRPr sz="15382"/>
            </a:lvl7pPr>
            <a:lvl8pPr lvl="7" algn="ctr" rtl="0">
              <a:spcBef>
                <a:spcPts val="0"/>
              </a:spcBef>
              <a:spcAft>
                <a:spcPts val="0"/>
              </a:spcAft>
              <a:buSzPts val="29300"/>
              <a:buNone/>
              <a:defRPr sz="15382"/>
            </a:lvl8pPr>
            <a:lvl9pPr lvl="8" algn="ctr" rtl="0">
              <a:spcBef>
                <a:spcPts val="0"/>
              </a:spcBef>
              <a:spcAft>
                <a:spcPts val="0"/>
              </a:spcAft>
              <a:buSzPts val="29300"/>
              <a:buNone/>
              <a:defRPr sz="15382"/>
            </a:lvl9pPr>
          </a:lstStyle>
          <a:p>
            <a:r>
              <a:t>xx%</a:t>
            </a:r>
          </a:p>
        </p:txBody>
      </p:sp>
      <p:sp>
        <p:nvSpPr>
          <p:cNvPr id="60" name="Google Shape;60;p15"/>
          <p:cNvSpPr txBox="1">
            <a:spLocks noGrp="1"/>
          </p:cNvSpPr>
          <p:nvPr>
            <p:ph type="subTitle" idx="1"/>
          </p:nvPr>
        </p:nvSpPr>
        <p:spPr>
          <a:xfrm rot="641">
            <a:off x="8097027" y="10452593"/>
            <a:ext cx="10987521" cy="1351615"/>
          </a:xfrm>
          <a:prstGeom prst="rect">
            <a:avLst/>
          </a:prstGeom>
          <a:noFill/>
          <a:ln>
            <a:noFill/>
          </a:ln>
        </p:spPr>
        <p:txBody>
          <a:bodyPr spcFirstLastPara="1" wrap="square" lIns="446925" tIns="446925" rIns="446925" bIns="446925" anchor="t" anchorCtr="0">
            <a:noAutofit/>
          </a:bodyPr>
          <a:lstStyle>
            <a:lvl1pPr lvl="0" algn="ctr" rtl="0">
              <a:lnSpc>
                <a:spcPct val="100000"/>
              </a:lnSpc>
              <a:spcBef>
                <a:spcPts val="0"/>
              </a:spcBef>
              <a:spcAft>
                <a:spcPts val="0"/>
              </a:spcAft>
              <a:buSzPts val="6900"/>
              <a:buNone/>
              <a:defRPr/>
            </a:lvl1pPr>
            <a:lvl2pPr lvl="1" algn="ctr" rtl="0">
              <a:lnSpc>
                <a:spcPct val="100000"/>
              </a:lnSpc>
              <a:spcBef>
                <a:spcPts val="4200"/>
              </a:spcBef>
              <a:spcAft>
                <a:spcPts val="0"/>
              </a:spcAft>
              <a:buSzPts val="6900"/>
              <a:buNone/>
              <a:defRPr/>
            </a:lvl2pPr>
            <a:lvl3pPr lvl="2" algn="ctr" rtl="0">
              <a:lnSpc>
                <a:spcPct val="100000"/>
              </a:lnSpc>
              <a:spcBef>
                <a:spcPts val="4200"/>
              </a:spcBef>
              <a:spcAft>
                <a:spcPts val="0"/>
              </a:spcAft>
              <a:buSzPts val="6900"/>
              <a:buNone/>
              <a:defRPr/>
            </a:lvl3pPr>
            <a:lvl4pPr lvl="3" algn="ctr" rtl="0">
              <a:lnSpc>
                <a:spcPct val="100000"/>
              </a:lnSpc>
              <a:spcBef>
                <a:spcPts val="4200"/>
              </a:spcBef>
              <a:spcAft>
                <a:spcPts val="0"/>
              </a:spcAft>
              <a:buSzPts val="6900"/>
              <a:buNone/>
              <a:defRPr/>
            </a:lvl4pPr>
            <a:lvl5pPr lvl="4" algn="ctr" rtl="0">
              <a:lnSpc>
                <a:spcPct val="100000"/>
              </a:lnSpc>
              <a:spcBef>
                <a:spcPts val="4200"/>
              </a:spcBef>
              <a:spcAft>
                <a:spcPts val="0"/>
              </a:spcAft>
              <a:buSzPts val="6900"/>
              <a:buNone/>
              <a:defRPr/>
            </a:lvl5pPr>
            <a:lvl6pPr lvl="5" algn="ctr" rtl="0">
              <a:lnSpc>
                <a:spcPct val="100000"/>
              </a:lnSpc>
              <a:spcBef>
                <a:spcPts val="4200"/>
              </a:spcBef>
              <a:spcAft>
                <a:spcPts val="0"/>
              </a:spcAft>
              <a:buSzPts val="6900"/>
              <a:buNone/>
              <a:defRPr/>
            </a:lvl6pPr>
            <a:lvl7pPr lvl="6" algn="ctr" rtl="0">
              <a:lnSpc>
                <a:spcPct val="100000"/>
              </a:lnSpc>
              <a:spcBef>
                <a:spcPts val="4200"/>
              </a:spcBef>
              <a:spcAft>
                <a:spcPts val="0"/>
              </a:spcAft>
              <a:buSzPts val="6900"/>
              <a:buNone/>
              <a:defRPr/>
            </a:lvl7pPr>
            <a:lvl8pPr lvl="7" algn="ctr" rtl="0">
              <a:lnSpc>
                <a:spcPct val="100000"/>
              </a:lnSpc>
              <a:spcBef>
                <a:spcPts val="4200"/>
              </a:spcBef>
              <a:spcAft>
                <a:spcPts val="0"/>
              </a:spcAft>
              <a:buSzPts val="6900"/>
              <a:buNone/>
              <a:defRPr/>
            </a:lvl8pPr>
            <a:lvl9pPr lvl="8" algn="ctr" rtl="0">
              <a:lnSpc>
                <a:spcPct val="100000"/>
              </a:lnSpc>
              <a:spcBef>
                <a:spcPts val="4200"/>
              </a:spcBef>
              <a:spcAft>
                <a:spcPts val="4200"/>
              </a:spcAft>
              <a:buSzPts val="6900"/>
              <a:buNone/>
              <a:defRPr/>
            </a:lvl9pPr>
          </a:lstStyle>
          <a:p>
            <a:endParaRPr/>
          </a:p>
        </p:txBody>
      </p:sp>
    </p:spTree>
    <p:extLst>
      <p:ext uri="{BB962C8B-B14F-4D97-AF65-F5344CB8AC3E}">
        <p14:creationId xmlns:p14="http://schemas.microsoft.com/office/powerpoint/2010/main" val="10154037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57193" y="457183"/>
            <a:ext cx="16959052" cy="1902058"/>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446925" tIns="446925" rIns="446925" bIns="446925" anchor="ctr" anchorCtr="0">
            <a:noAutofit/>
          </a:bodyPr>
          <a:lstStyle>
            <a:lvl1pPr lvl="0" algn="l" rtl="0">
              <a:spcBef>
                <a:spcPts val="0"/>
              </a:spcBef>
              <a:spcAft>
                <a:spcPts val="0"/>
              </a:spcAft>
              <a:buSzPts val="15500"/>
              <a:buNone/>
              <a:defRPr/>
            </a:lvl1pPr>
            <a:lvl2pPr lvl="1" rtl="0">
              <a:spcBef>
                <a:spcPts val="0"/>
              </a:spcBef>
              <a:spcAft>
                <a:spcPts val="0"/>
              </a:spcAft>
              <a:buSzPts val="15500"/>
              <a:buNone/>
              <a:defRPr/>
            </a:lvl2pPr>
            <a:lvl3pPr lvl="2" rtl="0">
              <a:spcBef>
                <a:spcPts val="0"/>
              </a:spcBef>
              <a:spcAft>
                <a:spcPts val="0"/>
              </a:spcAft>
              <a:buSzPts val="15500"/>
              <a:buNone/>
              <a:defRPr/>
            </a:lvl3pPr>
            <a:lvl4pPr lvl="3" rtl="0">
              <a:spcBef>
                <a:spcPts val="0"/>
              </a:spcBef>
              <a:spcAft>
                <a:spcPts val="0"/>
              </a:spcAft>
              <a:buSzPts val="15500"/>
              <a:buNone/>
              <a:defRPr/>
            </a:lvl4pPr>
            <a:lvl5pPr lvl="4" rtl="0">
              <a:spcBef>
                <a:spcPts val="0"/>
              </a:spcBef>
              <a:spcAft>
                <a:spcPts val="0"/>
              </a:spcAft>
              <a:buSzPts val="15500"/>
              <a:buNone/>
              <a:defRPr/>
            </a:lvl5pPr>
            <a:lvl6pPr lvl="5" rtl="0">
              <a:spcBef>
                <a:spcPts val="0"/>
              </a:spcBef>
              <a:spcAft>
                <a:spcPts val="0"/>
              </a:spcAft>
              <a:buSzPts val="15500"/>
              <a:buNone/>
              <a:defRPr/>
            </a:lvl6pPr>
            <a:lvl7pPr lvl="6" rtl="0">
              <a:spcBef>
                <a:spcPts val="0"/>
              </a:spcBef>
              <a:spcAft>
                <a:spcPts val="0"/>
              </a:spcAft>
              <a:buSzPts val="15500"/>
              <a:buNone/>
              <a:defRPr/>
            </a:lvl7pPr>
            <a:lvl8pPr lvl="7" rtl="0">
              <a:spcBef>
                <a:spcPts val="0"/>
              </a:spcBef>
              <a:spcAft>
                <a:spcPts val="0"/>
              </a:spcAft>
              <a:buSzPts val="15500"/>
              <a:buNone/>
              <a:defRPr/>
            </a:lvl8pPr>
            <a:lvl9pPr lvl="8" rtl="0">
              <a:spcBef>
                <a:spcPts val="0"/>
              </a:spcBef>
              <a:spcAft>
                <a:spcPts val="0"/>
              </a:spcAft>
              <a:buSzPts val="15500"/>
              <a:buNone/>
              <a:defRPr/>
            </a:lvl9pPr>
          </a:lstStyle>
          <a:p>
            <a:endParaRPr/>
          </a:p>
        </p:txBody>
      </p:sp>
      <p:sp>
        <p:nvSpPr>
          <p:cNvPr id="63" name="Google Shape;63;p16"/>
          <p:cNvSpPr txBox="1">
            <a:spLocks noGrp="1"/>
          </p:cNvSpPr>
          <p:nvPr>
            <p:ph type="body" idx="1"/>
          </p:nvPr>
        </p:nvSpPr>
        <p:spPr>
          <a:xfrm>
            <a:off x="463093" y="5208337"/>
            <a:ext cx="22105136" cy="8661394"/>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446925" tIns="446925" rIns="446925" bIns="446925" anchor="ctr" anchorCtr="0">
            <a:noAutofit/>
          </a:bodyPr>
          <a:lstStyle>
            <a:lvl1pPr marL="240030" lvl="0" indent="-350044" rtl="0">
              <a:lnSpc>
                <a:spcPct val="115000"/>
              </a:lnSpc>
              <a:spcBef>
                <a:spcPts val="0"/>
              </a:spcBef>
              <a:spcAft>
                <a:spcPts val="0"/>
              </a:spcAft>
              <a:buClr>
                <a:schemeClr val="accent3"/>
              </a:buClr>
              <a:buSzPts val="6900"/>
              <a:buChar char="○"/>
              <a:defRPr>
                <a:solidFill>
                  <a:srgbClr val="434343"/>
                </a:solidFill>
              </a:defRPr>
            </a:lvl1pPr>
            <a:lvl2pPr marL="480060" lvl="1" indent="-350044" rtl="0">
              <a:lnSpc>
                <a:spcPct val="115000"/>
              </a:lnSpc>
              <a:spcBef>
                <a:spcPts val="0"/>
              </a:spcBef>
              <a:spcAft>
                <a:spcPts val="0"/>
              </a:spcAft>
              <a:buClr>
                <a:srgbClr val="434343"/>
              </a:buClr>
              <a:buSzPts val="6900"/>
              <a:buChar char="○"/>
              <a:defRPr>
                <a:solidFill>
                  <a:srgbClr val="434343"/>
                </a:solidFill>
              </a:defRPr>
            </a:lvl2pPr>
            <a:lvl3pPr marL="720090" lvl="2" indent="-350044" rtl="0">
              <a:lnSpc>
                <a:spcPct val="115000"/>
              </a:lnSpc>
              <a:spcBef>
                <a:spcPts val="4200"/>
              </a:spcBef>
              <a:spcAft>
                <a:spcPts val="0"/>
              </a:spcAft>
              <a:buClr>
                <a:srgbClr val="434343"/>
              </a:buClr>
              <a:buSzPts val="6900"/>
              <a:buChar char="■"/>
              <a:defRPr>
                <a:solidFill>
                  <a:srgbClr val="434343"/>
                </a:solidFill>
              </a:defRPr>
            </a:lvl3pPr>
            <a:lvl4pPr marL="960120" lvl="3" indent="-350044" rtl="0">
              <a:lnSpc>
                <a:spcPct val="115000"/>
              </a:lnSpc>
              <a:spcBef>
                <a:spcPts val="4200"/>
              </a:spcBef>
              <a:spcAft>
                <a:spcPts val="0"/>
              </a:spcAft>
              <a:buClr>
                <a:srgbClr val="434343"/>
              </a:buClr>
              <a:buSzPts val="6900"/>
              <a:buChar char="●"/>
              <a:defRPr>
                <a:solidFill>
                  <a:srgbClr val="434343"/>
                </a:solidFill>
              </a:defRPr>
            </a:lvl4pPr>
            <a:lvl5pPr marL="1200150" lvl="4" indent="-350044" rtl="0">
              <a:lnSpc>
                <a:spcPct val="115000"/>
              </a:lnSpc>
              <a:spcBef>
                <a:spcPts val="4200"/>
              </a:spcBef>
              <a:spcAft>
                <a:spcPts val="0"/>
              </a:spcAft>
              <a:buClr>
                <a:srgbClr val="434343"/>
              </a:buClr>
              <a:buSzPts val="6900"/>
              <a:buChar char="○"/>
              <a:defRPr>
                <a:solidFill>
                  <a:srgbClr val="434343"/>
                </a:solidFill>
              </a:defRPr>
            </a:lvl5pPr>
            <a:lvl6pPr marL="1440180" lvl="5" indent="-350044" rtl="0">
              <a:lnSpc>
                <a:spcPct val="115000"/>
              </a:lnSpc>
              <a:spcBef>
                <a:spcPts val="4200"/>
              </a:spcBef>
              <a:spcAft>
                <a:spcPts val="0"/>
              </a:spcAft>
              <a:buClr>
                <a:srgbClr val="434343"/>
              </a:buClr>
              <a:buSzPts val="6900"/>
              <a:buChar char="■"/>
              <a:defRPr>
                <a:solidFill>
                  <a:srgbClr val="434343"/>
                </a:solidFill>
              </a:defRPr>
            </a:lvl6pPr>
            <a:lvl7pPr marL="1680210" lvl="6" indent="-350044" rtl="0">
              <a:lnSpc>
                <a:spcPct val="115000"/>
              </a:lnSpc>
              <a:spcBef>
                <a:spcPts val="4200"/>
              </a:spcBef>
              <a:spcAft>
                <a:spcPts val="0"/>
              </a:spcAft>
              <a:buClr>
                <a:srgbClr val="434343"/>
              </a:buClr>
              <a:buSzPts val="6900"/>
              <a:buChar char="●"/>
              <a:defRPr>
                <a:solidFill>
                  <a:srgbClr val="434343"/>
                </a:solidFill>
              </a:defRPr>
            </a:lvl7pPr>
            <a:lvl8pPr marL="1920240" lvl="7" indent="-350044" rtl="0">
              <a:lnSpc>
                <a:spcPct val="115000"/>
              </a:lnSpc>
              <a:spcBef>
                <a:spcPts val="4200"/>
              </a:spcBef>
              <a:spcAft>
                <a:spcPts val="0"/>
              </a:spcAft>
              <a:buClr>
                <a:srgbClr val="434343"/>
              </a:buClr>
              <a:buSzPts val="6900"/>
              <a:buChar char="○"/>
              <a:defRPr>
                <a:solidFill>
                  <a:srgbClr val="434343"/>
                </a:solidFill>
              </a:defRPr>
            </a:lvl8pPr>
            <a:lvl9pPr marL="2160270" lvl="8" indent="-350044" rtl="0">
              <a:lnSpc>
                <a:spcPct val="115000"/>
              </a:lnSpc>
              <a:spcBef>
                <a:spcPts val="4200"/>
              </a:spcBef>
              <a:spcAft>
                <a:spcPts val="4200"/>
              </a:spcAft>
              <a:buClr>
                <a:srgbClr val="434343"/>
              </a:buClr>
              <a:buSzPts val="6900"/>
              <a:buChar char="■"/>
              <a:defRPr>
                <a:solidFill>
                  <a:srgbClr val="434343"/>
                </a:solidFill>
              </a:defRPr>
            </a:lvl9pPr>
          </a:lstStyle>
          <a:p>
            <a:endParaRPr/>
          </a:p>
        </p:txBody>
      </p:sp>
    </p:spTree>
    <p:extLst>
      <p:ext uri="{BB962C8B-B14F-4D97-AF65-F5344CB8AC3E}">
        <p14:creationId xmlns:p14="http://schemas.microsoft.com/office/powerpoint/2010/main" val="3137197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4"/>
        <p:cNvGrpSpPr/>
        <p:nvPr/>
      </p:nvGrpSpPr>
      <p:grpSpPr>
        <a:xfrm>
          <a:off x="0" y="0"/>
          <a:ext cx="0" cy="0"/>
          <a:chOff x="0" y="0"/>
          <a:chExt cx="0" cy="0"/>
        </a:xfrm>
      </p:grpSpPr>
      <p:sp>
        <p:nvSpPr>
          <p:cNvPr id="65" name="Google Shape;65;p17"/>
          <p:cNvSpPr txBox="1">
            <a:spLocks noGrp="1"/>
          </p:cNvSpPr>
          <p:nvPr>
            <p:ph type="subTitle" idx="1"/>
          </p:nvPr>
        </p:nvSpPr>
        <p:spPr>
          <a:xfrm>
            <a:off x="2676581" y="8189531"/>
            <a:ext cx="7572023" cy="3715288"/>
          </a:xfrm>
          <a:prstGeom prst="rect">
            <a:avLst/>
          </a:prstGeom>
          <a:ln>
            <a:noFill/>
          </a:ln>
        </p:spPr>
        <p:txBody>
          <a:bodyPr spcFirstLastPara="1" wrap="square" lIns="446925" tIns="446925" rIns="446925" bIns="446925" anchor="ctr" anchorCtr="0">
            <a:noAutofit/>
          </a:bodyPr>
          <a:lstStyle>
            <a:lvl1pPr lvl="0" algn="ctr" rtl="0">
              <a:lnSpc>
                <a:spcPct val="100000"/>
              </a:lnSpc>
              <a:spcBef>
                <a:spcPts val="0"/>
              </a:spcBef>
              <a:spcAft>
                <a:spcPts val="0"/>
              </a:spcAft>
              <a:buSzPts val="6900"/>
              <a:buNone/>
              <a:defRPr/>
            </a:lvl1pPr>
            <a:lvl2pPr lvl="1" algn="ctr" rtl="0">
              <a:lnSpc>
                <a:spcPct val="100000"/>
              </a:lnSpc>
              <a:spcBef>
                <a:spcPts val="0"/>
              </a:spcBef>
              <a:spcAft>
                <a:spcPts val="0"/>
              </a:spcAft>
              <a:buSzPts val="6900"/>
              <a:buNone/>
              <a:defRPr/>
            </a:lvl2pPr>
            <a:lvl3pPr lvl="2" algn="ctr" rtl="0">
              <a:lnSpc>
                <a:spcPct val="100000"/>
              </a:lnSpc>
              <a:spcBef>
                <a:spcPts val="4200"/>
              </a:spcBef>
              <a:spcAft>
                <a:spcPts val="0"/>
              </a:spcAft>
              <a:buSzPts val="6900"/>
              <a:buNone/>
              <a:defRPr/>
            </a:lvl3pPr>
            <a:lvl4pPr lvl="3" algn="ctr" rtl="0">
              <a:lnSpc>
                <a:spcPct val="100000"/>
              </a:lnSpc>
              <a:spcBef>
                <a:spcPts val="4200"/>
              </a:spcBef>
              <a:spcAft>
                <a:spcPts val="0"/>
              </a:spcAft>
              <a:buSzPts val="6900"/>
              <a:buNone/>
              <a:defRPr/>
            </a:lvl4pPr>
            <a:lvl5pPr lvl="4" algn="ctr" rtl="0">
              <a:lnSpc>
                <a:spcPct val="100000"/>
              </a:lnSpc>
              <a:spcBef>
                <a:spcPts val="4200"/>
              </a:spcBef>
              <a:spcAft>
                <a:spcPts val="0"/>
              </a:spcAft>
              <a:buSzPts val="6900"/>
              <a:buNone/>
              <a:defRPr/>
            </a:lvl5pPr>
            <a:lvl6pPr lvl="5" algn="ctr" rtl="0">
              <a:lnSpc>
                <a:spcPct val="100000"/>
              </a:lnSpc>
              <a:spcBef>
                <a:spcPts val="4200"/>
              </a:spcBef>
              <a:spcAft>
                <a:spcPts val="0"/>
              </a:spcAft>
              <a:buSzPts val="6900"/>
              <a:buNone/>
              <a:defRPr/>
            </a:lvl6pPr>
            <a:lvl7pPr lvl="6" algn="ctr" rtl="0">
              <a:lnSpc>
                <a:spcPct val="100000"/>
              </a:lnSpc>
              <a:spcBef>
                <a:spcPts val="4200"/>
              </a:spcBef>
              <a:spcAft>
                <a:spcPts val="0"/>
              </a:spcAft>
              <a:buSzPts val="6900"/>
              <a:buNone/>
              <a:defRPr/>
            </a:lvl7pPr>
            <a:lvl8pPr lvl="7" algn="ctr" rtl="0">
              <a:lnSpc>
                <a:spcPct val="100000"/>
              </a:lnSpc>
              <a:spcBef>
                <a:spcPts val="4200"/>
              </a:spcBef>
              <a:spcAft>
                <a:spcPts val="0"/>
              </a:spcAft>
              <a:buSzPts val="6900"/>
              <a:buNone/>
              <a:defRPr/>
            </a:lvl8pPr>
            <a:lvl9pPr lvl="8" algn="ctr" rtl="0">
              <a:lnSpc>
                <a:spcPct val="100000"/>
              </a:lnSpc>
              <a:spcBef>
                <a:spcPts val="4200"/>
              </a:spcBef>
              <a:spcAft>
                <a:spcPts val="4200"/>
              </a:spcAft>
              <a:buSzPts val="6900"/>
              <a:buNone/>
              <a:defRPr/>
            </a:lvl9pPr>
          </a:lstStyle>
          <a:p>
            <a:endParaRPr/>
          </a:p>
        </p:txBody>
      </p:sp>
      <p:sp>
        <p:nvSpPr>
          <p:cNvPr id="66" name="Google Shape;66;p17"/>
          <p:cNvSpPr txBox="1">
            <a:spLocks noGrp="1"/>
          </p:cNvSpPr>
          <p:nvPr>
            <p:ph type="subTitle" idx="2"/>
          </p:nvPr>
        </p:nvSpPr>
        <p:spPr>
          <a:xfrm>
            <a:off x="12194553" y="8189531"/>
            <a:ext cx="7572023" cy="3715288"/>
          </a:xfrm>
          <a:prstGeom prst="rect">
            <a:avLst/>
          </a:prstGeom>
          <a:ln>
            <a:noFill/>
          </a:ln>
        </p:spPr>
        <p:txBody>
          <a:bodyPr spcFirstLastPara="1" wrap="square" lIns="446925" tIns="446925" rIns="446925" bIns="446925" anchor="ctr" anchorCtr="0">
            <a:noAutofit/>
          </a:bodyPr>
          <a:lstStyle>
            <a:lvl1pPr lvl="0" algn="ctr" rtl="0">
              <a:lnSpc>
                <a:spcPct val="100000"/>
              </a:lnSpc>
              <a:spcBef>
                <a:spcPts val="0"/>
              </a:spcBef>
              <a:spcAft>
                <a:spcPts val="0"/>
              </a:spcAft>
              <a:buSzPts val="6900"/>
              <a:buNone/>
              <a:defRPr/>
            </a:lvl1pPr>
            <a:lvl2pPr lvl="1" algn="ctr" rtl="0">
              <a:lnSpc>
                <a:spcPct val="100000"/>
              </a:lnSpc>
              <a:spcBef>
                <a:spcPts val="0"/>
              </a:spcBef>
              <a:spcAft>
                <a:spcPts val="0"/>
              </a:spcAft>
              <a:buSzPts val="6900"/>
              <a:buNone/>
              <a:defRPr/>
            </a:lvl2pPr>
            <a:lvl3pPr lvl="2" algn="ctr" rtl="0">
              <a:lnSpc>
                <a:spcPct val="100000"/>
              </a:lnSpc>
              <a:spcBef>
                <a:spcPts val="4200"/>
              </a:spcBef>
              <a:spcAft>
                <a:spcPts val="0"/>
              </a:spcAft>
              <a:buSzPts val="6900"/>
              <a:buNone/>
              <a:defRPr/>
            </a:lvl3pPr>
            <a:lvl4pPr lvl="3" algn="ctr" rtl="0">
              <a:lnSpc>
                <a:spcPct val="100000"/>
              </a:lnSpc>
              <a:spcBef>
                <a:spcPts val="4200"/>
              </a:spcBef>
              <a:spcAft>
                <a:spcPts val="0"/>
              </a:spcAft>
              <a:buSzPts val="6900"/>
              <a:buNone/>
              <a:defRPr/>
            </a:lvl4pPr>
            <a:lvl5pPr lvl="4" algn="ctr" rtl="0">
              <a:lnSpc>
                <a:spcPct val="100000"/>
              </a:lnSpc>
              <a:spcBef>
                <a:spcPts val="4200"/>
              </a:spcBef>
              <a:spcAft>
                <a:spcPts val="0"/>
              </a:spcAft>
              <a:buSzPts val="6900"/>
              <a:buNone/>
              <a:defRPr/>
            </a:lvl5pPr>
            <a:lvl6pPr lvl="5" algn="ctr" rtl="0">
              <a:lnSpc>
                <a:spcPct val="100000"/>
              </a:lnSpc>
              <a:spcBef>
                <a:spcPts val="4200"/>
              </a:spcBef>
              <a:spcAft>
                <a:spcPts val="0"/>
              </a:spcAft>
              <a:buSzPts val="6900"/>
              <a:buNone/>
              <a:defRPr/>
            </a:lvl6pPr>
            <a:lvl7pPr lvl="6" algn="ctr" rtl="0">
              <a:lnSpc>
                <a:spcPct val="100000"/>
              </a:lnSpc>
              <a:spcBef>
                <a:spcPts val="4200"/>
              </a:spcBef>
              <a:spcAft>
                <a:spcPts val="0"/>
              </a:spcAft>
              <a:buSzPts val="6900"/>
              <a:buNone/>
              <a:defRPr/>
            </a:lvl7pPr>
            <a:lvl8pPr lvl="7" algn="ctr" rtl="0">
              <a:lnSpc>
                <a:spcPct val="100000"/>
              </a:lnSpc>
              <a:spcBef>
                <a:spcPts val="4200"/>
              </a:spcBef>
              <a:spcAft>
                <a:spcPts val="0"/>
              </a:spcAft>
              <a:buSzPts val="6900"/>
              <a:buNone/>
              <a:defRPr/>
            </a:lvl8pPr>
            <a:lvl9pPr lvl="8" algn="ctr" rtl="0">
              <a:lnSpc>
                <a:spcPct val="100000"/>
              </a:lnSpc>
              <a:spcBef>
                <a:spcPts val="4200"/>
              </a:spcBef>
              <a:spcAft>
                <a:spcPts val="4200"/>
              </a:spcAft>
              <a:buSzPts val="6900"/>
              <a:buNone/>
              <a:defRPr/>
            </a:lvl9pPr>
          </a:lstStyle>
          <a:p>
            <a:endParaRPr/>
          </a:p>
        </p:txBody>
      </p:sp>
      <p:sp>
        <p:nvSpPr>
          <p:cNvPr id="67" name="Google Shape;67;p17"/>
          <p:cNvSpPr txBox="1">
            <a:spLocks noGrp="1"/>
          </p:cNvSpPr>
          <p:nvPr>
            <p:ph type="title"/>
          </p:nvPr>
        </p:nvSpPr>
        <p:spPr>
          <a:xfrm>
            <a:off x="594380" y="788672"/>
            <a:ext cx="21854084" cy="1570375"/>
          </a:xfrm>
          <a:prstGeom prst="rect">
            <a:avLst/>
          </a:prstGeom>
        </p:spPr>
        <p:txBody>
          <a:bodyPr spcFirstLastPara="1" wrap="square" lIns="446925" tIns="446925" rIns="446925" bIns="446925" anchor="ctr" anchorCtr="0">
            <a:noAutofit/>
          </a:bodyPr>
          <a:lstStyle>
            <a:lvl1pPr lvl="0" rtl="0">
              <a:spcBef>
                <a:spcPts val="0"/>
              </a:spcBef>
              <a:spcAft>
                <a:spcPts val="0"/>
              </a:spcAft>
              <a:buSzPts val="15500"/>
              <a:buNone/>
              <a:defRPr/>
            </a:lvl1pPr>
            <a:lvl2pPr lvl="1" rtl="0">
              <a:spcBef>
                <a:spcPts val="0"/>
              </a:spcBef>
              <a:spcAft>
                <a:spcPts val="0"/>
              </a:spcAft>
              <a:buSzPts val="15500"/>
              <a:buNone/>
              <a:defRPr/>
            </a:lvl2pPr>
            <a:lvl3pPr lvl="2" rtl="0">
              <a:spcBef>
                <a:spcPts val="0"/>
              </a:spcBef>
              <a:spcAft>
                <a:spcPts val="0"/>
              </a:spcAft>
              <a:buSzPts val="15500"/>
              <a:buNone/>
              <a:defRPr/>
            </a:lvl3pPr>
            <a:lvl4pPr lvl="3" rtl="0">
              <a:spcBef>
                <a:spcPts val="0"/>
              </a:spcBef>
              <a:spcAft>
                <a:spcPts val="0"/>
              </a:spcAft>
              <a:buSzPts val="15500"/>
              <a:buNone/>
              <a:defRPr/>
            </a:lvl4pPr>
            <a:lvl5pPr lvl="4" rtl="0">
              <a:spcBef>
                <a:spcPts val="0"/>
              </a:spcBef>
              <a:spcAft>
                <a:spcPts val="0"/>
              </a:spcAft>
              <a:buSzPts val="15500"/>
              <a:buNone/>
              <a:defRPr/>
            </a:lvl5pPr>
            <a:lvl6pPr lvl="5" rtl="0">
              <a:spcBef>
                <a:spcPts val="0"/>
              </a:spcBef>
              <a:spcAft>
                <a:spcPts val="0"/>
              </a:spcAft>
              <a:buSzPts val="15500"/>
              <a:buNone/>
              <a:defRPr/>
            </a:lvl6pPr>
            <a:lvl7pPr lvl="6" rtl="0">
              <a:spcBef>
                <a:spcPts val="0"/>
              </a:spcBef>
              <a:spcAft>
                <a:spcPts val="0"/>
              </a:spcAft>
              <a:buSzPts val="15500"/>
              <a:buNone/>
              <a:defRPr/>
            </a:lvl7pPr>
            <a:lvl8pPr lvl="7" rtl="0">
              <a:spcBef>
                <a:spcPts val="0"/>
              </a:spcBef>
              <a:spcAft>
                <a:spcPts val="0"/>
              </a:spcAft>
              <a:buSzPts val="15500"/>
              <a:buNone/>
              <a:defRPr/>
            </a:lvl8pPr>
            <a:lvl9pPr lvl="8" rtl="0">
              <a:spcBef>
                <a:spcPts val="0"/>
              </a:spcBef>
              <a:spcAft>
                <a:spcPts val="0"/>
              </a:spcAft>
              <a:buSzPts val="15500"/>
              <a:buNone/>
              <a:defRPr/>
            </a:lvl9pPr>
          </a:lstStyle>
          <a:p>
            <a:endParaRPr/>
          </a:p>
        </p:txBody>
      </p:sp>
      <p:sp>
        <p:nvSpPr>
          <p:cNvPr id="68" name="Google Shape;68;p17"/>
          <p:cNvSpPr txBox="1">
            <a:spLocks noGrp="1"/>
          </p:cNvSpPr>
          <p:nvPr>
            <p:ph type="title" idx="3"/>
          </p:nvPr>
        </p:nvSpPr>
        <p:spPr>
          <a:xfrm>
            <a:off x="2676943" y="6896315"/>
            <a:ext cx="5448480" cy="1293185"/>
          </a:xfrm>
          <a:prstGeom prst="rect">
            <a:avLst/>
          </a:prstGeom>
          <a:noFill/>
          <a:ln>
            <a:noFill/>
          </a:ln>
        </p:spPr>
        <p:txBody>
          <a:bodyPr spcFirstLastPara="1" wrap="square" lIns="446925" tIns="446925" rIns="446925" bIns="446925" anchor="ctr" anchorCtr="0">
            <a:noAutofit/>
          </a:bodyPr>
          <a:lstStyle>
            <a:lvl1pPr lvl="0" algn="ctr" rtl="0">
              <a:spcBef>
                <a:spcPts val="0"/>
              </a:spcBef>
              <a:spcAft>
                <a:spcPts val="0"/>
              </a:spcAft>
              <a:buSzPts val="11700"/>
              <a:buNone/>
              <a:defRPr sz="5040"/>
            </a:lvl1pPr>
            <a:lvl2pPr lvl="1" algn="r" rtl="0">
              <a:spcBef>
                <a:spcPts val="0"/>
              </a:spcBef>
              <a:spcAft>
                <a:spcPts val="0"/>
              </a:spcAft>
              <a:buSzPts val="11700"/>
              <a:buNone/>
              <a:defRPr sz="6143"/>
            </a:lvl2pPr>
            <a:lvl3pPr lvl="2" algn="r" rtl="0">
              <a:spcBef>
                <a:spcPts val="0"/>
              </a:spcBef>
              <a:spcAft>
                <a:spcPts val="0"/>
              </a:spcAft>
              <a:buSzPts val="11700"/>
              <a:buNone/>
              <a:defRPr sz="6143"/>
            </a:lvl3pPr>
            <a:lvl4pPr lvl="3" algn="r" rtl="0">
              <a:spcBef>
                <a:spcPts val="0"/>
              </a:spcBef>
              <a:spcAft>
                <a:spcPts val="0"/>
              </a:spcAft>
              <a:buSzPts val="11700"/>
              <a:buNone/>
              <a:defRPr sz="6143"/>
            </a:lvl4pPr>
            <a:lvl5pPr lvl="4" algn="r" rtl="0">
              <a:spcBef>
                <a:spcPts val="0"/>
              </a:spcBef>
              <a:spcAft>
                <a:spcPts val="0"/>
              </a:spcAft>
              <a:buSzPts val="11700"/>
              <a:buNone/>
              <a:defRPr sz="6143"/>
            </a:lvl5pPr>
            <a:lvl6pPr lvl="5" algn="r" rtl="0">
              <a:spcBef>
                <a:spcPts val="0"/>
              </a:spcBef>
              <a:spcAft>
                <a:spcPts val="0"/>
              </a:spcAft>
              <a:buSzPts val="11700"/>
              <a:buNone/>
              <a:defRPr sz="6143"/>
            </a:lvl6pPr>
            <a:lvl7pPr lvl="6" algn="r" rtl="0">
              <a:spcBef>
                <a:spcPts val="0"/>
              </a:spcBef>
              <a:spcAft>
                <a:spcPts val="0"/>
              </a:spcAft>
              <a:buSzPts val="11700"/>
              <a:buNone/>
              <a:defRPr sz="6143"/>
            </a:lvl7pPr>
            <a:lvl8pPr lvl="7" algn="r" rtl="0">
              <a:spcBef>
                <a:spcPts val="0"/>
              </a:spcBef>
              <a:spcAft>
                <a:spcPts val="0"/>
              </a:spcAft>
              <a:buSzPts val="11700"/>
              <a:buNone/>
              <a:defRPr sz="6143"/>
            </a:lvl8pPr>
            <a:lvl9pPr lvl="8" algn="r" rtl="0">
              <a:spcBef>
                <a:spcPts val="0"/>
              </a:spcBef>
              <a:spcAft>
                <a:spcPts val="0"/>
              </a:spcAft>
              <a:buSzPts val="11700"/>
              <a:buNone/>
              <a:defRPr sz="6143"/>
            </a:lvl9pPr>
          </a:lstStyle>
          <a:p>
            <a:endParaRPr/>
          </a:p>
        </p:txBody>
      </p:sp>
      <p:sp>
        <p:nvSpPr>
          <p:cNvPr id="69" name="Google Shape;69;p17"/>
          <p:cNvSpPr txBox="1">
            <a:spLocks noGrp="1"/>
          </p:cNvSpPr>
          <p:nvPr>
            <p:ph type="title" idx="4"/>
          </p:nvPr>
        </p:nvSpPr>
        <p:spPr>
          <a:xfrm>
            <a:off x="12194915" y="6896315"/>
            <a:ext cx="5447693" cy="1293185"/>
          </a:xfrm>
          <a:prstGeom prst="rect">
            <a:avLst/>
          </a:prstGeom>
          <a:noFill/>
          <a:ln>
            <a:noFill/>
          </a:ln>
        </p:spPr>
        <p:txBody>
          <a:bodyPr spcFirstLastPara="1" wrap="square" lIns="446925" tIns="446925" rIns="446925" bIns="446925" anchor="ctr" anchorCtr="0">
            <a:noAutofit/>
          </a:bodyPr>
          <a:lstStyle>
            <a:lvl1pPr lvl="0" algn="ctr" rtl="0">
              <a:spcBef>
                <a:spcPts val="0"/>
              </a:spcBef>
              <a:spcAft>
                <a:spcPts val="0"/>
              </a:spcAft>
              <a:buSzPts val="11700"/>
              <a:buNone/>
              <a:defRPr sz="5040"/>
            </a:lvl1pPr>
            <a:lvl2pPr lvl="1" rtl="0">
              <a:spcBef>
                <a:spcPts val="0"/>
              </a:spcBef>
              <a:spcAft>
                <a:spcPts val="0"/>
              </a:spcAft>
              <a:buSzPts val="11700"/>
              <a:buNone/>
              <a:defRPr sz="6143"/>
            </a:lvl2pPr>
            <a:lvl3pPr lvl="2" rtl="0">
              <a:spcBef>
                <a:spcPts val="0"/>
              </a:spcBef>
              <a:spcAft>
                <a:spcPts val="0"/>
              </a:spcAft>
              <a:buSzPts val="11700"/>
              <a:buNone/>
              <a:defRPr sz="6143"/>
            </a:lvl3pPr>
            <a:lvl4pPr lvl="3" rtl="0">
              <a:spcBef>
                <a:spcPts val="0"/>
              </a:spcBef>
              <a:spcAft>
                <a:spcPts val="0"/>
              </a:spcAft>
              <a:buSzPts val="11700"/>
              <a:buNone/>
              <a:defRPr sz="6143"/>
            </a:lvl4pPr>
            <a:lvl5pPr lvl="4" rtl="0">
              <a:spcBef>
                <a:spcPts val="0"/>
              </a:spcBef>
              <a:spcAft>
                <a:spcPts val="0"/>
              </a:spcAft>
              <a:buSzPts val="11700"/>
              <a:buNone/>
              <a:defRPr sz="6143"/>
            </a:lvl5pPr>
            <a:lvl6pPr lvl="5" rtl="0">
              <a:spcBef>
                <a:spcPts val="0"/>
              </a:spcBef>
              <a:spcAft>
                <a:spcPts val="0"/>
              </a:spcAft>
              <a:buSzPts val="11700"/>
              <a:buNone/>
              <a:defRPr sz="6143"/>
            </a:lvl6pPr>
            <a:lvl7pPr lvl="6" rtl="0">
              <a:spcBef>
                <a:spcPts val="0"/>
              </a:spcBef>
              <a:spcAft>
                <a:spcPts val="0"/>
              </a:spcAft>
              <a:buSzPts val="11700"/>
              <a:buNone/>
              <a:defRPr sz="6143"/>
            </a:lvl7pPr>
            <a:lvl8pPr lvl="7" rtl="0">
              <a:spcBef>
                <a:spcPts val="0"/>
              </a:spcBef>
              <a:spcAft>
                <a:spcPts val="0"/>
              </a:spcAft>
              <a:buSzPts val="11700"/>
              <a:buNone/>
              <a:defRPr sz="6143"/>
            </a:lvl8pPr>
            <a:lvl9pPr lvl="8" rtl="0">
              <a:spcBef>
                <a:spcPts val="0"/>
              </a:spcBef>
              <a:spcAft>
                <a:spcPts val="0"/>
              </a:spcAft>
              <a:buSzPts val="11700"/>
              <a:buNone/>
              <a:defRPr sz="6143"/>
            </a:lvl9pPr>
          </a:lstStyle>
          <a:p>
            <a:endParaRPr/>
          </a:p>
        </p:txBody>
      </p:sp>
    </p:spTree>
    <p:extLst>
      <p:ext uri="{BB962C8B-B14F-4D97-AF65-F5344CB8AC3E}">
        <p14:creationId xmlns:p14="http://schemas.microsoft.com/office/powerpoint/2010/main" val="2451854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57194" y="494607"/>
            <a:ext cx="22128603" cy="1736689"/>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446925" tIns="446925" rIns="446925" bIns="446925" anchor="ctr" anchorCtr="0">
            <a:noAutofit/>
          </a:bodyPr>
          <a:lstStyle>
            <a:lvl1pPr lvl="0" rtl="0">
              <a:spcBef>
                <a:spcPts val="0"/>
              </a:spcBef>
              <a:spcAft>
                <a:spcPts val="0"/>
              </a:spcAft>
              <a:buSzPts val="15500"/>
              <a:buNone/>
              <a:defRPr/>
            </a:lvl1pPr>
            <a:lvl2pPr lvl="1" rtl="0">
              <a:spcBef>
                <a:spcPts val="0"/>
              </a:spcBef>
              <a:spcAft>
                <a:spcPts val="0"/>
              </a:spcAft>
              <a:buSzPts val="15500"/>
              <a:buNone/>
              <a:defRPr/>
            </a:lvl2pPr>
            <a:lvl3pPr lvl="2" rtl="0">
              <a:spcBef>
                <a:spcPts val="0"/>
              </a:spcBef>
              <a:spcAft>
                <a:spcPts val="0"/>
              </a:spcAft>
              <a:buSzPts val="15500"/>
              <a:buNone/>
              <a:defRPr/>
            </a:lvl3pPr>
            <a:lvl4pPr lvl="3" rtl="0">
              <a:spcBef>
                <a:spcPts val="0"/>
              </a:spcBef>
              <a:spcAft>
                <a:spcPts val="0"/>
              </a:spcAft>
              <a:buSzPts val="15500"/>
              <a:buNone/>
              <a:defRPr/>
            </a:lvl4pPr>
            <a:lvl5pPr lvl="4" rtl="0">
              <a:spcBef>
                <a:spcPts val="0"/>
              </a:spcBef>
              <a:spcAft>
                <a:spcPts val="0"/>
              </a:spcAft>
              <a:buSzPts val="15500"/>
              <a:buNone/>
              <a:defRPr/>
            </a:lvl5pPr>
            <a:lvl6pPr lvl="5" rtl="0">
              <a:spcBef>
                <a:spcPts val="0"/>
              </a:spcBef>
              <a:spcAft>
                <a:spcPts val="0"/>
              </a:spcAft>
              <a:buSzPts val="15500"/>
              <a:buNone/>
              <a:defRPr/>
            </a:lvl6pPr>
            <a:lvl7pPr lvl="6" rtl="0">
              <a:spcBef>
                <a:spcPts val="0"/>
              </a:spcBef>
              <a:spcAft>
                <a:spcPts val="0"/>
              </a:spcAft>
              <a:buSzPts val="15500"/>
              <a:buNone/>
              <a:defRPr/>
            </a:lvl7pPr>
            <a:lvl8pPr lvl="7" rtl="0">
              <a:spcBef>
                <a:spcPts val="0"/>
              </a:spcBef>
              <a:spcAft>
                <a:spcPts val="0"/>
              </a:spcAft>
              <a:buSzPts val="15500"/>
              <a:buNone/>
              <a:defRPr/>
            </a:lvl8pPr>
            <a:lvl9pPr lvl="8" rtl="0">
              <a:spcBef>
                <a:spcPts val="0"/>
              </a:spcBef>
              <a:spcAft>
                <a:spcPts val="0"/>
              </a:spcAft>
              <a:buSzPts val="15500"/>
              <a:buNone/>
              <a:defRPr/>
            </a:lvl9pPr>
          </a:lstStyle>
          <a:p>
            <a:endParaRPr/>
          </a:p>
        </p:txBody>
      </p:sp>
      <p:sp>
        <p:nvSpPr>
          <p:cNvPr id="72" name="Google Shape;72;p18"/>
          <p:cNvSpPr/>
          <p:nvPr/>
        </p:nvSpPr>
        <p:spPr>
          <a:xfrm>
            <a:off x="5859577" y="4333418"/>
            <a:ext cx="11339844" cy="12464407"/>
          </a:xfrm>
          <a:prstGeom prst="rect">
            <a:avLst/>
          </a:prstGeom>
          <a:noFill/>
          <a:ln w="38100" cap="flat" cmpd="sng">
            <a:solidFill>
              <a:schemeClr val="dk1"/>
            </a:solidFill>
            <a:prstDash val="solid"/>
            <a:round/>
            <a:headEnd type="none" w="sm" len="sm"/>
            <a:tailEnd type="none" w="sm" len="sm"/>
          </a:ln>
        </p:spPr>
        <p:txBody>
          <a:bodyPr spcFirstLastPara="1" wrap="square" lIns="93092" tIns="93092" rIns="93092" bIns="93092" anchor="ctr" anchorCtr="0">
            <a:noAutofit/>
          </a:bodyPr>
          <a:lstStyle/>
          <a:p>
            <a:pPr marL="0" lvl="0" indent="0" algn="l" rtl="0">
              <a:spcBef>
                <a:spcPts val="0"/>
              </a:spcBef>
              <a:spcAft>
                <a:spcPts val="0"/>
              </a:spcAft>
              <a:buNone/>
            </a:pPr>
            <a:endParaRPr sz="1418"/>
          </a:p>
        </p:txBody>
      </p:sp>
      <p:sp>
        <p:nvSpPr>
          <p:cNvPr id="73" name="Google Shape;73;p18"/>
          <p:cNvSpPr/>
          <p:nvPr/>
        </p:nvSpPr>
        <p:spPr>
          <a:xfrm>
            <a:off x="457194" y="4333418"/>
            <a:ext cx="5402333" cy="12464407"/>
          </a:xfrm>
          <a:prstGeom prst="rect">
            <a:avLst/>
          </a:prstGeom>
          <a:noFill/>
          <a:ln w="38100" cap="flat" cmpd="sng">
            <a:solidFill>
              <a:schemeClr val="dk1"/>
            </a:solidFill>
            <a:prstDash val="solid"/>
            <a:round/>
            <a:headEnd type="none" w="sm" len="sm"/>
            <a:tailEnd type="none" w="sm" len="sm"/>
          </a:ln>
        </p:spPr>
        <p:txBody>
          <a:bodyPr spcFirstLastPara="1" wrap="square" lIns="93092" tIns="93092" rIns="93092" bIns="93092" anchor="ctr" anchorCtr="0">
            <a:noAutofit/>
          </a:bodyPr>
          <a:lstStyle/>
          <a:p>
            <a:pPr marL="0" lvl="0" indent="0" algn="l" rtl="0">
              <a:spcBef>
                <a:spcPts val="0"/>
              </a:spcBef>
              <a:spcAft>
                <a:spcPts val="0"/>
              </a:spcAft>
              <a:buNone/>
            </a:pPr>
            <a:endParaRPr sz="735"/>
          </a:p>
        </p:txBody>
      </p:sp>
      <p:sp>
        <p:nvSpPr>
          <p:cNvPr id="74" name="Google Shape;74;p18"/>
          <p:cNvSpPr/>
          <p:nvPr/>
        </p:nvSpPr>
        <p:spPr>
          <a:xfrm>
            <a:off x="17189767" y="4333418"/>
            <a:ext cx="5402333" cy="12464407"/>
          </a:xfrm>
          <a:prstGeom prst="rect">
            <a:avLst/>
          </a:prstGeom>
          <a:noFill/>
          <a:ln w="38100" cap="flat" cmpd="sng">
            <a:solidFill>
              <a:schemeClr val="dk1"/>
            </a:solidFill>
            <a:prstDash val="solid"/>
            <a:round/>
            <a:headEnd type="none" w="sm" len="sm"/>
            <a:tailEnd type="none" w="sm" len="sm"/>
          </a:ln>
        </p:spPr>
        <p:txBody>
          <a:bodyPr spcFirstLastPara="1" wrap="square" lIns="93092" tIns="93092" rIns="93092" bIns="93092" anchor="ctr" anchorCtr="0">
            <a:noAutofit/>
          </a:bodyPr>
          <a:lstStyle/>
          <a:p>
            <a:pPr marL="0" lvl="0" indent="0" algn="l" rtl="0">
              <a:spcBef>
                <a:spcPts val="0"/>
              </a:spcBef>
              <a:spcAft>
                <a:spcPts val="0"/>
              </a:spcAft>
              <a:buNone/>
            </a:pPr>
            <a:endParaRPr sz="735"/>
          </a:p>
        </p:txBody>
      </p:sp>
    </p:spTree>
    <p:extLst>
      <p:ext uri="{BB962C8B-B14F-4D97-AF65-F5344CB8AC3E}">
        <p14:creationId xmlns:p14="http://schemas.microsoft.com/office/powerpoint/2010/main" val="3188299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594380" y="788672"/>
            <a:ext cx="21854084" cy="1570375"/>
          </a:xfrm>
          <a:prstGeom prst="rect">
            <a:avLst/>
          </a:prstGeom>
        </p:spPr>
        <p:txBody>
          <a:bodyPr spcFirstLastPara="1" wrap="square" lIns="446925" tIns="446925" rIns="446925" bIns="446925" anchor="ctr" anchorCtr="0">
            <a:noAutofit/>
          </a:bodyPr>
          <a:lstStyle>
            <a:lvl1pPr lvl="0" rtl="0">
              <a:spcBef>
                <a:spcPts val="0"/>
              </a:spcBef>
              <a:spcAft>
                <a:spcPts val="0"/>
              </a:spcAft>
              <a:buSzPts val="15500"/>
              <a:buNone/>
              <a:defRPr/>
            </a:lvl1pPr>
            <a:lvl2pPr lvl="1" rtl="0">
              <a:spcBef>
                <a:spcPts val="0"/>
              </a:spcBef>
              <a:spcAft>
                <a:spcPts val="0"/>
              </a:spcAft>
              <a:buSzPts val="15500"/>
              <a:buNone/>
              <a:defRPr/>
            </a:lvl2pPr>
            <a:lvl3pPr lvl="2" rtl="0">
              <a:spcBef>
                <a:spcPts val="0"/>
              </a:spcBef>
              <a:spcAft>
                <a:spcPts val="0"/>
              </a:spcAft>
              <a:buSzPts val="15500"/>
              <a:buNone/>
              <a:defRPr/>
            </a:lvl3pPr>
            <a:lvl4pPr lvl="3" rtl="0">
              <a:spcBef>
                <a:spcPts val="0"/>
              </a:spcBef>
              <a:spcAft>
                <a:spcPts val="0"/>
              </a:spcAft>
              <a:buSzPts val="15500"/>
              <a:buNone/>
              <a:defRPr/>
            </a:lvl4pPr>
            <a:lvl5pPr lvl="4" rtl="0">
              <a:spcBef>
                <a:spcPts val="0"/>
              </a:spcBef>
              <a:spcAft>
                <a:spcPts val="0"/>
              </a:spcAft>
              <a:buSzPts val="15500"/>
              <a:buNone/>
              <a:defRPr/>
            </a:lvl5pPr>
            <a:lvl6pPr lvl="5" rtl="0">
              <a:spcBef>
                <a:spcPts val="0"/>
              </a:spcBef>
              <a:spcAft>
                <a:spcPts val="0"/>
              </a:spcAft>
              <a:buSzPts val="15500"/>
              <a:buNone/>
              <a:defRPr/>
            </a:lvl6pPr>
            <a:lvl7pPr lvl="6" rtl="0">
              <a:spcBef>
                <a:spcPts val="0"/>
              </a:spcBef>
              <a:spcAft>
                <a:spcPts val="0"/>
              </a:spcAft>
              <a:buSzPts val="15500"/>
              <a:buNone/>
              <a:defRPr/>
            </a:lvl7pPr>
            <a:lvl8pPr lvl="7" rtl="0">
              <a:spcBef>
                <a:spcPts val="0"/>
              </a:spcBef>
              <a:spcAft>
                <a:spcPts val="0"/>
              </a:spcAft>
              <a:buSzPts val="15500"/>
              <a:buNone/>
              <a:defRPr/>
            </a:lvl8pPr>
            <a:lvl9pPr lvl="8" rtl="0">
              <a:spcBef>
                <a:spcPts val="0"/>
              </a:spcBef>
              <a:spcAft>
                <a:spcPts val="0"/>
              </a:spcAft>
              <a:buSzPts val="15500"/>
              <a:buNone/>
              <a:defRPr/>
            </a:lvl9pPr>
          </a:lstStyle>
          <a:p>
            <a:endParaRPr/>
          </a:p>
        </p:txBody>
      </p:sp>
      <p:sp>
        <p:nvSpPr>
          <p:cNvPr id="77" name="Google Shape;77;p19"/>
          <p:cNvSpPr txBox="1">
            <a:spLocks noGrp="1"/>
          </p:cNvSpPr>
          <p:nvPr>
            <p:ph type="subTitle" idx="1"/>
          </p:nvPr>
        </p:nvSpPr>
        <p:spPr>
          <a:xfrm rot="-443">
            <a:off x="3336648" y="8397731"/>
            <a:ext cx="7327114" cy="3596380"/>
          </a:xfrm>
          <a:prstGeom prst="rect">
            <a:avLst/>
          </a:prstGeom>
          <a:noFill/>
          <a:ln>
            <a:noFill/>
          </a:ln>
        </p:spPr>
        <p:txBody>
          <a:bodyPr spcFirstLastPara="1" wrap="square" lIns="446925" tIns="446925" rIns="446925" bIns="446925" anchor="t" anchorCtr="0">
            <a:noAutofit/>
          </a:bodyPr>
          <a:lstStyle>
            <a:lvl1pPr lvl="0" algn="ctr" rtl="0">
              <a:lnSpc>
                <a:spcPct val="100000"/>
              </a:lnSpc>
              <a:spcBef>
                <a:spcPts val="0"/>
              </a:spcBef>
              <a:spcAft>
                <a:spcPts val="0"/>
              </a:spcAft>
              <a:buSzPts val="6900"/>
              <a:buNone/>
              <a:defRPr/>
            </a:lvl1pPr>
            <a:lvl2pPr lvl="1" algn="ctr" rtl="0">
              <a:lnSpc>
                <a:spcPct val="100000"/>
              </a:lnSpc>
              <a:spcBef>
                <a:spcPts val="0"/>
              </a:spcBef>
              <a:spcAft>
                <a:spcPts val="0"/>
              </a:spcAft>
              <a:buSzPts val="6900"/>
              <a:buNone/>
              <a:defRPr/>
            </a:lvl2pPr>
            <a:lvl3pPr lvl="2" algn="ctr" rtl="0">
              <a:lnSpc>
                <a:spcPct val="100000"/>
              </a:lnSpc>
              <a:spcBef>
                <a:spcPts val="4200"/>
              </a:spcBef>
              <a:spcAft>
                <a:spcPts val="0"/>
              </a:spcAft>
              <a:buSzPts val="6900"/>
              <a:buNone/>
              <a:defRPr/>
            </a:lvl3pPr>
            <a:lvl4pPr lvl="3" algn="ctr" rtl="0">
              <a:lnSpc>
                <a:spcPct val="100000"/>
              </a:lnSpc>
              <a:spcBef>
                <a:spcPts val="4200"/>
              </a:spcBef>
              <a:spcAft>
                <a:spcPts val="0"/>
              </a:spcAft>
              <a:buSzPts val="6900"/>
              <a:buNone/>
              <a:defRPr/>
            </a:lvl4pPr>
            <a:lvl5pPr lvl="4" algn="ctr" rtl="0">
              <a:lnSpc>
                <a:spcPct val="100000"/>
              </a:lnSpc>
              <a:spcBef>
                <a:spcPts val="4200"/>
              </a:spcBef>
              <a:spcAft>
                <a:spcPts val="0"/>
              </a:spcAft>
              <a:buSzPts val="6900"/>
              <a:buNone/>
              <a:defRPr/>
            </a:lvl5pPr>
            <a:lvl6pPr lvl="5" algn="ctr" rtl="0">
              <a:lnSpc>
                <a:spcPct val="100000"/>
              </a:lnSpc>
              <a:spcBef>
                <a:spcPts val="4200"/>
              </a:spcBef>
              <a:spcAft>
                <a:spcPts val="0"/>
              </a:spcAft>
              <a:buSzPts val="6900"/>
              <a:buNone/>
              <a:defRPr/>
            </a:lvl6pPr>
            <a:lvl7pPr lvl="6" algn="ctr" rtl="0">
              <a:lnSpc>
                <a:spcPct val="100000"/>
              </a:lnSpc>
              <a:spcBef>
                <a:spcPts val="4200"/>
              </a:spcBef>
              <a:spcAft>
                <a:spcPts val="0"/>
              </a:spcAft>
              <a:buSzPts val="6900"/>
              <a:buNone/>
              <a:defRPr/>
            </a:lvl7pPr>
            <a:lvl8pPr lvl="7" algn="ctr" rtl="0">
              <a:lnSpc>
                <a:spcPct val="100000"/>
              </a:lnSpc>
              <a:spcBef>
                <a:spcPts val="4200"/>
              </a:spcBef>
              <a:spcAft>
                <a:spcPts val="0"/>
              </a:spcAft>
              <a:buSzPts val="6900"/>
              <a:buNone/>
              <a:defRPr/>
            </a:lvl8pPr>
            <a:lvl9pPr lvl="8" algn="ctr" rtl="0">
              <a:lnSpc>
                <a:spcPct val="100000"/>
              </a:lnSpc>
              <a:spcBef>
                <a:spcPts val="4200"/>
              </a:spcBef>
              <a:spcAft>
                <a:spcPts val="4200"/>
              </a:spcAft>
              <a:buSzPts val="6900"/>
              <a:buNone/>
              <a:defRPr/>
            </a:lvl9pPr>
          </a:lstStyle>
          <a:p>
            <a:endParaRPr/>
          </a:p>
        </p:txBody>
      </p:sp>
    </p:spTree>
    <p:extLst>
      <p:ext uri="{BB962C8B-B14F-4D97-AF65-F5344CB8AC3E}">
        <p14:creationId xmlns:p14="http://schemas.microsoft.com/office/powerpoint/2010/main" val="1316654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508722" y="3088399"/>
            <a:ext cx="14025182" cy="4579144"/>
          </a:xfrm>
          <a:prstGeom prst="rect">
            <a:avLst/>
          </a:prstGeom>
        </p:spPr>
        <p:txBody>
          <a:bodyPr spcFirstLastPara="1" wrap="square" lIns="446925" tIns="446925" rIns="446925" bIns="446925" anchor="ctr" anchorCtr="0">
            <a:noAutofit/>
          </a:bodyPr>
          <a:lstStyle>
            <a:lvl1pPr lvl="0" algn="ctr" rtl="0">
              <a:spcBef>
                <a:spcPts val="0"/>
              </a:spcBef>
              <a:spcAft>
                <a:spcPts val="0"/>
              </a:spcAft>
              <a:buSzPts val="23500"/>
              <a:buNone/>
              <a:defRPr sz="24623"/>
            </a:lvl1pPr>
            <a:lvl2pPr lvl="1" algn="ctr" rtl="0">
              <a:spcBef>
                <a:spcPts val="0"/>
              </a:spcBef>
              <a:spcAft>
                <a:spcPts val="0"/>
              </a:spcAft>
              <a:buSzPts val="23500"/>
              <a:buNone/>
              <a:defRPr sz="12338"/>
            </a:lvl2pPr>
            <a:lvl3pPr lvl="2" algn="ctr" rtl="0">
              <a:spcBef>
                <a:spcPts val="0"/>
              </a:spcBef>
              <a:spcAft>
                <a:spcPts val="0"/>
              </a:spcAft>
              <a:buSzPts val="23500"/>
              <a:buNone/>
              <a:defRPr sz="12338"/>
            </a:lvl3pPr>
            <a:lvl4pPr lvl="3" algn="ctr" rtl="0">
              <a:spcBef>
                <a:spcPts val="0"/>
              </a:spcBef>
              <a:spcAft>
                <a:spcPts val="0"/>
              </a:spcAft>
              <a:buSzPts val="23500"/>
              <a:buNone/>
              <a:defRPr sz="12338"/>
            </a:lvl4pPr>
            <a:lvl5pPr lvl="4" algn="ctr" rtl="0">
              <a:spcBef>
                <a:spcPts val="0"/>
              </a:spcBef>
              <a:spcAft>
                <a:spcPts val="0"/>
              </a:spcAft>
              <a:buSzPts val="23500"/>
              <a:buNone/>
              <a:defRPr sz="12338"/>
            </a:lvl5pPr>
            <a:lvl6pPr lvl="5" algn="ctr" rtl="0">
              <a:spcBef>
                <a:spcPts val="0"/>
              </a:spcBef>
              <a:spcAft>
                <a:spcPts val="0"/>
              </a:spcAft>
              <a:buSzPts val="23500"/>
              <a:buNone/>
              <a:defRPr sz="12338"/>
            </a:lvl6pPr>
            <a:lvl7pPr lvl="6" algn="ctr" rtl="0">
              <a:spcBef>
                <a:spcPts val="0"/>
              </a:spcBef>
              <a:spcAft>
                <a:spcPts val="0"/>
              </a:spcAft>
              <a:buSzPts val="23500"/>
              <a:buNone/>
              <a:defRPr sz="12338"/>
            </a:lvl7pPr>
            <a:lvl8pPr lvl="7" algn="ctr" rtl="0">
              <a:spcBef>
                <a:spcPts val="0"/>
              </a:spcBef>
              <a:spcAft>
                <a:spcPts val="0"/>
              </a:spcAft>
              <a:buSzPts val="23500"/>
              <a:buNone/>
              <a:defRPr sz="12338"/>
            </a:lvl8pPr>
            <a:lvl9pPr lvl="8" algn="ctr" rtl="0">
              <a:spcBef>
                <a:spcPts val="0"/>
              </a:spcBef>
              <a:spcAft>
                <a:spcPts val="0"/>
              </a:spcAft>
              <a:buSzPts val="23500"/>
              <a:buNone/>
              <a:defRPr sz="12338"/>
            </a:lvl9pPr>
          </a:lstStyle>
          <a:p>
            <a:endParaRPr/>
          </a:p>
        </p:txBody>
      </p:sp>
    </p:spTree>
    <p:extLst>
      <p:ext uri="{BB962C8B-B14F-4D97-AF65-F5344CB8AC3E}">
        <p14:creationId xmlns:p14="http://schemas.microsoft.com/office/powerpoint/2010/main" val="10059515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1814375" y="4731294"/>
            <a:ext cx="16061787" cy="3928063"/>
          </a:xfrm>
          <a:prstGeom prst="rect">
            <a:avLst/>
          </a:prstGeom>
          <a:noFill/>
          <a:ln>
            <a:noFill/>
          </a:ln>
        </p:spPr>
        <p:txBody>
          <a:bodyPr spcFirstLastPara="1" wrap="square" lIns="446925" tIns="446925" rIns="446925" bIns="446925" anchor="ctr" anchorCtr="0">
            <a:noAutofit/>
          </a:bodyPr>
          <a:lstStyle>
            <a:lvl1pPr lvl="0" rtl="0">
              <a:spcBef>
                <a:spcPts val="0"/>
              </a:spcBef>
              <a:spcAft>
                <a:spcPts val="0"/>
              </a:spcAft>
              <a:buSzPts val="17600"/>
              <a:buNone/>
              <a:defRPr sz="15382"/>
            </a:lvl1pPr>
            <a:lvl2pPr lvl="1" algn="ctr" rtl="0">
              <a:spcBef>
                <a:spcPts val="0"/>
              </a:spcBef>
              <a:spcAft>
                <a:spcPts val="0"/>
              </a:spcAft>
              <a:buSzPts val="17600"/>
              <a:buNone/>
              <a:defRPr sz="9240"/>
            </a:lvl2pPr>
            <a:lvl3pPr lvl="2" algn="ctr" rtl="0">
              <a:spcBef>
                <a:spcPts val="0"/>
              </a:spcBef>
              <a:spcAft>
                <a:spcPts val="0"/>
              </a:spcAft>
              <a:buSzPts val="17600"/>
              <a:buNone/>
              <a:defRPr sz="9240"/>
            </a:lvl3pPr>
            <a:lvl4pPr lvl="3" algn="ctr" rtl="0">
              <a:spcBef>
                <a:spcPts val="0"/>
              </a:spcBef>
              <a:spcAft>
                <a:spcPts val="0"/>
              </a:spcAft>
              <a:buSzPts val="17600"/>
              <a:buNone/>
              <a:defRPr sz="9240"/>
            </a:lvl4pPr>
            <a:lvl5pPr lvl="4" algn="ctr" rtl="0">
              <a:spcBef>
                <a:spcPts val="0"/>
              </a:spcBef>
              <a:spcAft>
                <a:spcPts val="0"/>
              </a:spcAft>
              <a:buSzPts val="17600"/>
              <a:buNone/>
              <a:defRPr sz="9240"/>
            </a:lvl5pPr>
            <a:lvl6pPr lvl="5" algn="ctr" rtl="0">
              <a:spcBef>
                <a:spcPts val="0"/>
              </a:spcBef>
              <a:spcAft>
                <a:spcPts val="0"/>
              </a:spcAft>
              <a:buSzPts val="17600"/>
              <a:buNone/>
              <a:defRPr sz="9240"/>
            </a:lvl6pPr>
            <a:lvl7pPr lvl="6" algn="ctr" rtl="0">
              <a:spcBef>
                <a:spcPts val="0"/>
              </a:spcBef>
              <a:spcAft>
                <a:spcPts val="0"/>
              </a:spcAft>
              <a:buSzPts val="17600"/>
              <a:buNone/>
              <a:defRPr sz="9240"/>
            </a:lvl7pPr>
            <a:lvl8pPr lvl="7" algn="ctr" rtl="0">
              <a:spcBef>
                <a:spcPts val="0"/>
              </a:spcBef>
              <a:spcAft>
                <a:spcPts val="0"/>
              </a:spcAft>
              <a:buSzPts val="17600"/>
              <a:buNone/>
              <a:defRPr sz="9240"/>
            </a:lvl8pPr>
            <a:lvl9pPr lvl="8" algn="ctr" rtl="0">
              <a:spcBef>
                <a:spcPts val="0"/>
              </a:spcBef>
              <a:spcAft>
                <a:spcPts val="0"/>
              </a:spcAft>
              <a:buSzPts val="17600"/>
              <a:buNone/>
              <a:defRPr sz="9240"/>
            </a:lvl9pPr>
          </a:lstStyle>
          <a:p>
            <a:endParaRPr/>
          </a:p>
        </p:txBody>
      </p:sp>
      <p:sp>
        <p:nvSpPr>
          <p:cNvPr id="82" name="Google Shape;82;p21"/>
          <p:cNvSpPr txBox="1">
            <a:spLocks noGrp="1"/>
          </p:cNvSpPr>
          <p:nvPr>
            <p:ph type="subTitle" idx="1"/>
          </p:nvPr>
        </p:nvSpPr>
        <p:spPr>
          <a:xfrm>
            <a:off x="1814375" y="8515355"/>
            <a:ext cx="15035846" cy="2754731"/>
          </a:xfrm>
          <a:prstGeom prst="rect">
            <a:avLst/>
          </a:prstGeom>
        </p:spPr>
        <p:txBody>
          <a:bodyPr spcFirstLastPara="1" wrap="square" lIns="446925" tIns="446925" rIns="446925" bIns="446925" anchor="t" anchorCtr="0">
            <a:noAutofit/>
          </a:bodyPr>
          <a:lstStyle>
            <a:lvl1pPr lvl="0" rtl="0">
              <a:lnSpc>
                <a:spcPct val="100000"/>
              </a:lnSpc>
              <a:spcBef>
                <a:spcPts val="0"/>
              </a:spcBef>
              <a:spcAft>
                <a:spcPts val="0"/>
              </a:spcAft>
              <a:buSzPts val="6900"/>
              <a:buNone/>
              <a:defRPr/>
            </a:lvl1pPr>
            <a:lvl2pPr lvl="1" algn="ctr" rtl="0">
              <a:lnSpc>
                <a:spcPct val="100000"/>
              </a:lnSpc>
              <a:spcBef>
                <a:spcPts val="0"/>
              </a:spcBef>
              <a:spcAft>
                <a:spcPts val="0"/>
              </a:spcAft>
              <a:buSzPts val="6900"/>
              <a:buNone/>
              <a:defRPr/>
            </a:lvl2pPr>
            <a:lvl3pPr lvl="2" algn="ctr" rtl="0">
              <a:lnSpc>
                <a:spcPct val="100000"/>
              </a:lnSpc>
              <a:spcBef>
                <a:spcPts val="4200"/>
              </a:spcBef>
              <a:spcAft>
                <a:spcPts val="0"/>
              </a:spcAft>
              <a:buSzPts val="6900"/>
              <a:buNone/>
              <a:defRPr/>
            </a:lvl3pPr>
            <a:lvl4pPr lvl="3" algn="ctr" rtl="0">
              <a:lnSpc>
                <a:spcPct val="100000"/>
              </a:lnSpc>
              <a:spcBef>
                <a:spcPts val="4200"/>
              </a:spcBef>
              <a:spcAft>
                <a:spcPts val="0"/>
              </a:spcAft>
              <a:buSzPts val="6900"/>
              <a:buNone/>
              <a:defRPr/>
            </a:lvl4pPr>
            <a:lvl5pPr lvl="4" algn="ctr" rtl="0">
              <a:lnSpc>
                <a:spcPct val="100000"/>
              </a:lnSpc>
              <a:spcBef>
                <a:spcPts val="4200"/>
              </a:spcBef>
              <a:spcAft>
                <a:spcPts val="0"/>
              </a:spcAft>
              <a:buSzPts val="6900"/>
              <a:buNone/>
              <a:defRPr/>
            </a:lvl5pPr>
            <a:lvl6pPr lvl="5" algn="ctr" rtl="0">
              <a:lnSpc>
                <a:spcPct val="100000"/>
              </a:lnSpc>
              <a:spcBef>
                <a:spcPts val="4200"/>
              </a:spcBef>
              <a:spcAft>
                <a:spcPts val="0"/>
              </a:spcAft>
              <a:buSzPts val="6900"/>
              <a:buNone/>
              <a:defRPr/>
            </a:lvl6pPr>
            <a:lvl7pPr lvl="6" algn="ctr" rtl="0">
              <a:lnSpc>
                <a:spcPct val="100000"/>
              </a:lnSpc>
              <a:spcBef>
                <a:spcPts val="4200"/>
              </a:spcBef>
              <a:spcAft>
                <a:spcPts val="0"/>
              </a:spcAft>
              <a:buSzPts val="6900"/>
              <a:buNone/>
              <a:defRPr/>
            </a:lvl7pPr>
            <a:lvl8pPr lvl="7" algn="ctr" rtl="0">
              <a:lnSpc>
                <a:spcPct val="100000"/>
              </a:lnSpc>
              <a:spcBef>
                <a:spcPts val="4200"/>
              </a:spcBef>
              <a:spcAft>
                <a:spcPts val="0"/>
              </a:spcAft>
              <a:buSzPts val="6900"/>
              <a:buNone/>
              <a:defRPr/>
            </a:lvl8pPr>
            <a:lvl9pPr lvl="8" algn="ctr" rtl="0">
              <a:lnSpc>
                <a:spcPct val="100000"/>
              </a:lnSpc>
              <a:spcBef>
                <a:spcPts val="4200"/>
              </a:spcBef>
              <a:spcAft>
                <a:spcPts val="4200"/>
              </a:spcAft>
              <a:buSzPts val="6900"/>
              <a:buNone/>
              <a:defRPr/>
            </a:lvl9pPr>
          </a:lstStyle>
          <a:p>
            <a:endParaRPr/>
          </a:p>
        </p:txBody>
      </p:sp>
    </p:spTree>
    <p:extLst>
      <p:ext uri="{BB962C8B-B14F-4D97-AF65-F5344CB8AC3E}">
        <p14:creationId xmlns:p14="http://schemas.microsoft.com/office/powerpoint/2010/main" val="1889169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3"/>
        <p:cNvGrpSpPr/>
        <p:nvPr/>
      </p:nvGrpSpPr>
      <p:grpSpPr>
        <a:xfrm>
          <a:off x="0" y="0"/>
          <a:ext cx="0" cy="0"/>
          <a:chOff x="0" y="0"/>
          <a:chExt cx="0" cy="0"/>
        </a:xfrm>
      </p:grpSpPr>
      <p:sp>
        <p:nvSpPr>
          <p:cNvPr id="84" name="Google Shape;84;p22"/>
          <p:cNvSpPr/>
          <p:nvPr/>
        </p:nvSpPr>
        <p:spPr>
          <a:xfrm>
            <a:off x="0" y="16001412"/>
            <a:ext cx="23042563" cy="1440442"/>
          </a:xfrm>
          <a:prstGeom prst="rect">
            <a:avLst/>
          </a:prstGeom>
          <a:solidFill>
            <a:schemeClr val="dk2"/>
          </a:solidFill>
          <a:ln>
            <a:noFill/>
          </a:ln>
        </p:spPr>
        <p:txBody>
          <a:bodyPr spcFirstLastPara="1" wrap="square" lIns="234627" tIns="234627" rIns="234627" bIns="234627" anchor="ctr" anchorCtr="0">
            <a:noAutofit/>
          </a:bodyPr>
          <a:lstStyle/>
          <a:p>
            <a:pPr marL="0" lvl="0" indent="0" algn="l" rtl="0">
              <a:spcBef>
                <a:spcPts val="0"/>
              </a:spcBef>
              <a:spcAft>
                <a:spcPts val="0"/>
              </a:spcAft>
              <a:buNone/>
            </a:pPr>
            <a:endParaRPr sz="735"/>
          </a:p>
        </p:txBody>
      </p:sp>
      <p:sp>
        <p:nvSpPr>
          <p:cNvPr id="85" name="Google Shape;85;p22"/>
          <p:cNvSpPr txBox="1">
            <a:spLocks noGrp="1"/>
          </p:cNvSpPr>
          <p:nvPr>
            <p:ph type="title"/>
          </p:nvPr>
        </p:nvSpPr>
        <p:spPr>
          <a:xfrm>
            <a:off x="10921782" y="11264994"/>
            <a:ext cx="9706906" cy="3167996"/>
          </a:xfrm>
          <a:prstGeom prst="rect">
            <a:avLst/>
          </a:prstGeom>
          <a:noFill/>
          <a:ln>
            <a:noFill/>
          </a:ln>
        </p:spPr>
        <p:txBody>
          <a:bodyPr spcFirstLastPara="1" wrap="square" lIns="446925" tIns="446925" rIns="446925" bIns="446925" anchor="t" anchorCtr="0">
            <a:noAutofit/>
          </a:bodyPr>
          <a:lstStyle>
            <a:lvl1pPr lvl="0" algn="ctr" rtl="0">
              <a:spcBef>
                <a:spcPts val="0"/>
              </a:spcBef>
              <a:spcAft>
                <a:spcPts val="0"/>
              </a:spcAft>
              <a:buSzPts val="15500"/>
              <a:buNone/>
              <a:defRPr sz="6143"/>
            </a:lvl1pPr>
            <a:lvl2pPr lvl="1" rtl="0">
              <a:spcBef>
                <a:spcPts val="0"/>
              </a:spcBef>
              <a:spcAft>
                <a:spcPts val="0"/>
              </a:spcAft>
              <a:buSzPts val="15500"/>
              <a:buNone/>
              <a:defRPr/>
            </a:lvl2pPr>
            <a:lvl3pPr lvl="2" rtl="0">
              <a:spcBef>
                <a:spcPts val="0"/>
              </a:spcBef>
              <a:spcAft>
                <a:spcPts val="0"/>
              </a:spcAft>
              <a:buSzPts val="15500"/>
              <a:buNone/>
              <a:defRPr/>
            </a:lvl3pPr>
            <a:lvl4pPr lvl="3" rtl="0">
              <a:spcBef>
                <a:spcPts val="0"/>
              </a:spcBef>
              <a:spcAft>
                <a:spcPts val="0"/>
              </a:spcAft>
              <a:buSzPts val="15500"/>
              <a:buNone/>
              <a:defRPr/>
            </a:lvl4pPr>
            <a:lvl5pPr lvl="4" rtl="0">
              <a:spcBef>
                <a:spcPts val="0"/>
              </a:spcBef>
              <a:spcAft>
                <a:spcPts val="0"/>
              </a:spcAft>
              <a:buSzPts val="15500"/>
              <a:buNone/>
              <a:defRPr/>
            </a:lvl5pPr>
            <a:lvl6pPr lvl="5" rtl="0">
              <a:spcBef>
                <a:spcPts val="0"/>
              </a:spcBef>
              <a:spcAft>
                <a:spcPts val="0"/>
              </a:spcAft>
              <a:buSzPts val="15500"/>
              <a:buNone/>
              <a:defRPr/>
            </a:lvl6pPr>
            <a:lvl7pPr lvl="6" rtl="0">
              <a:spcBef>
                <a:spcPts val="0"/>
              </a:spcBef>
              <a:spcAft>
                <a:spcPts val="0"/>
              </a:spcAft>
              <a:buSzPts val="15500"/>
              <a:buNone/>
              <a:defRPr/>
            </a:lvl7pPr>
            <a:lvl8pPr lvl="7" rtl="0">
              <a:spcBef>
                <a:spcPts val="0"/>
              </a:spcBef>
              <a:spcAft>
                <a:spcPts val="0"/>
              </a:spcAft>
              <a:buSzPts val="15500"/>
              <a:buNone/>
              <a:defRPr/>
            </a:lvl8pPr>
            <a:lvl9pPr lvl="8" rtl="0">
              <a:spcBef>
                <a:spcPts val="0"/>
              </a:spcBef>
              <a:spcAft>
                <a:spcPts val="0"/>
              </a:spcAft>
              <a:buSzPts val="15500"/>
              <a:buNone/>
              <a:defRPr/>
            </a:lvl9pPr>
          </a:lstStyle>
          <a:p>
            <a:endParaRPr/>
          </a:p>
        </p:txBody>
      </p:sp>
    </p:spTree>
    <p:extLst>
      <p:ext uri="{BB962C8B-B14F-4D97-AF65-F5344CB8AC3E}">
        <p14:creationId xmlns:p14="http://schemas.microsoft.com/office/powerpoint/2010/main" val="3280702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6"/>
        <p:cNvGrpSpPr/>
        <p:nvPr/>
      </p:nvGrpSpPr>
      <p:grpSpPr>
        <a:xfrm>
          <a:off x="0" y="0"/>
          <a:ext cx="0" cy="0"/>
          <a:chOff x="0" y="0"/>
          <a:chExt cx="0" cy="0"/>
        </a:xfrm>
      </p:grpSpPr>
      <p:sp>
        <p:nvSpPr>
          <p:cNvPr id="87" name="Google Shape;87;p23"/>
          <p:cNvSpPr txBox="1">
            <a:spLocks noGrp="1"/>
          </p:cNvSpPr>
          <p:nvPr>
            <p:ph type="title" hasCustomPrompt="1"/>
          </p:nvPr>
        </p:nvSpPr>
        <p:spPr>
          <a:xfrm rot="474">
            <a:off x="4095500" y="5693251"/>
            <a:ext cx="14851416" cy="5077141"/>
          </a:xfrm>
          <a:prstGeom prst="rect">
            <a:avLst/>
          </a:prstGeom>
          <a:noFill/>
          <a:ln>
            <a:noFill/>
          </a:ln>
        </p:spPr>
        <p:txBody>
          <a:bodyPr spcFirstLastPara="1" wrap="square" lIns="446925" tIns="446925" rIns="446925" bIns="446925" anchor="b" anchorCtr="0">
            <a:noAutofit/>
          </a:bodyPr>
          <a:lstStyle>
            <a:lvl1pPr lvl="0" algn="ctr" rtl="0">
              <a:spcBef>
                <a:spcPts val="0"/>
              </a:spcBef>
              <a:spcAft>
                <a:spcPts val="0"/>
              </a:spcAft>
              <a:buSzPts val="46900"/>
              <a:buNone/>
              <a:defRPr sz="24623"/>
            </a:lvl1pPr>
            <a:lvl2pPr lvl="1" algn="ctr" rtl="0">
              <a:spcBef>
                <a:spcPts val="0"/>
              </a:spcBef>
              <a:spcAft>
                <a:spcPts val="0"/>
              </a:spcAft>
              <a:buSzPts val="46900"/>
              <a:buNone/>
              <a:defRPr sz="24623"/>
            </a:lvl2pPr>
            <a:lvl3pPr lvl="2" algn="ctr" rtl="0">
              <a:spcBef>
                <a:spcPts val="0"/>
              </a:spcBef>
              <a:spcAft>
                <a:spcPts val="0"/>
              </a:spcAft>
              <a:buSzPts val="46900"/>
              <a:buNone/>
              <a:defRPr sz="24623"/>
            </a:lvl3pPr>
            <a:lvl4pPr lvl="3" algn="ctr" rtl="0">
              <a:spcBef>
                <a:spcPts val="0"/>
              </a:spcBef>
              <a:spcAft>
                <a:spcPts val="0"/>
              </a:spcAft>
              <a:buSzPts val="46900"/>
              <a:buNone/>
              <a:defRPr sz="24623"/>
            </a:lvl4pPr>
            <a:lvl5pPr lvl="4" algn="ctr" rtl="0">
              <a:spcBef>
                <a:spcPts val="0"/>
              </a:spcBef>
              <a:spcAft>
                <a:spcPts val="0"/>
              </a:spcAft>
              <a:buSzPts val="46900"/>
              <a:buNone/>
              <a:defRPr sz="24623"/>
            </a:lvl5pPr>
            <a:lvl6pPr lvl="5" algn="ctr" rtl="0">
              <a:spcBef>
                <a:spcPts val="0"/>
              </a:spcBef>
              <a:spcAft>
                <a:spcPts val="0"/>
              </a:spcAft>
              <a:buSzPts val="46900"/>
              <a:buNone/>
              <a:defRPr sz="24623"/>
            </a:lvl6pPr>
            <a:lvl7pPr lvl="6" algn="ctr" rtl="0">
              <a:spcBef>
                <a:spcPts val="0"/>
              </a:spcBef>
              <a:spcAft>
                <a:spcPts val="0"/>
              </a:spcAft>
              <a:buSzPts val="46900"/>
              <a:buNone/>
              <a:defRPr sz="24623"/>
            </a:lvl7pPr>
            <a:lvl8pPr lvl="7" algn="ctr" rtl="0">
              <a:spcBef>
                <a:spcPts val="0"/>
              </a:spcBef>
              <a:spcAft>
                <a:spcPts val="0"/>
              </a:spcAft>
              <a:buSzPts val="46900"/>
              <a:buNone/>
              <a:defRPr sz="24623"/>
            </a:lvl8pPr>
            <a:lvl9pPr lvl="8" algn="ctr" rtl="0">
              <a:spcBef>
                <a:spcPts val="0"/>
              </a:spcBef>
              <a:spcAft>
                <a:spcPts val="0"/>
              </a:spcAft>
              <a:buSzPts val="46900"/>
              <a:buNone/>
              <a:defRPr sz="24623"/>
            </a:lvl9pPr>
          </a:lstStyle>
          <a:p>
            <a:r>
              <a:t>xx%</a:t>
            </a:r>
          </a:p>
        </p:txBody>
      </p:sp>
      <p:sp>
        <p:nvSpPr>
          <p:cNvPr id="88" name="Google Shape;88;p23"/>
          <p:cNvSpPr txBox="1">
            <a:spLocks noGrp="1"/>
          </p:cNvSpPr>
          <p:nvPr>
            <p:ph type="subTitle" idx="1"/>
          </p:nvPr>
        </p:nvSpPr>
        <p:spPr>
          <a:xfrm>
            <a:off x="6194768" y="10671346"/>
            <a:ext cx="10652681" cy="1479658"/>
          </a:xfrm>
          <a:prstGeom prst="rect">
            <a:avLst/>
          </a:prstGeom>
          <a:noFill/>
          <a:ln>
            <a:noFill/>
          </a:ln>
        </p:spPr>
        <p:txBody>
          <a:bodyPr spcFirstLastPara="1" wrap="square" lIns="446925" tIns="446925" rIns="446925" bIns="446925" anchor="t" anchorCtr="0">
            <a:noAutofit/>
          </a:bodyPr>
          <a:lstStyle>
            <a:lvl1pPr lvl="0" algn="ctr" rtl="0">
              <a:lnSpc>
                <a:spcPct val="100000"/>
              </a:lnSpc>
              <a:spcBef>
                <a:spcPts val="0"/>
              </a:spcBef>
              <a:spcAft>
                <a:spcPts val="0"/>
              </a:spcAft>
              <a:buSzPts val="6900"/>
              <a:buNone/>
              <a:defRPr/>
            </a:lvl1pPr>
            <a:lvl2pPr lvl="1" algn="ctr" rtl="0">
              <a:lnSpc>
                <a:spcPct val="100000"/>
              </a:lnSpc>
              <a:spcBef>
                <a:spcPts val="4200"/>
              </a:spcBef>
              <a:spcAft>
                <a:spcPts val="0"/>
              </a:spcAft>
              <a:buSzPts val="6900"/>
              <a:buNone/>
              <a:defRPr/>
            </a:lvl2pPr>
            <a:lvl3pPr lvl="2" algn="ctr" rtl="0">
              <a:lnSpc>
                <a:spcPct val="100000"/>
              </a:lnSpc>
              <a:spcBef>
                <a:spcPts val="4200"/>
              </a:spcBef>
              <a:spcAft>
                <a:spcPts val="0"/>
              </a:spcAft>
              <a:buSzPts val="6900"/>
              <a:buNone/>
              <a:defRPr/>
            </a:lvl3pPr>
            <a:lvl4pPr lvl="3" algn="ctr" rtl="0">
              <a:lnSpc>
                <a:spcPct val="100000"/>
              </a:lnSpc>
              <a:spcBef>
                <a:spcPts val="4200"/>
              </a:spcBef>
              <a:spcAft>
                <a:spcPts val="0"/>
              </a:spcAft>
              <a:buSzPts val="6900"/>
              <a:buNone/>
              <a:defRPr/>
            </a:lvl4pPr>
            <a:lvl5pPr lvl="4" algn="ctr" rtl="0">
              <a:lnSpc>
                <a:spcPct val="100000"/>
              </a:lnSpc>
              <a:spcBef>
                <a:spcPts val="4200"/>
              </a:spcBef>
              <a:spcAft>
                <a:spcPts val="0"/>
              </a:spcAft>
              <a:buSzPts val="6900"/>
              <a:buNone/>
              <a:defRPr/>
            </a:lvl5pPr>
            <a:lvl6pPr lvl="5" algn="ctr" rtl="0">
              <a:lnSpc>
                <a:spcPct val="100000"/>
              </a:lnSpc>
              <a:spcBef>
                <a:spcPts val="4200"/>
              </a:spcBef>
              <a:spcAft>
                <a:spcPts val="0"/>
              </a:spcAft>
              <a:buSzPts val="6900"/>
              <a:buNone/>
              <a:defRPr/>
            </a:lvl6pPr>
            <a:lvl7pPr lvl="6" algn="ctr" rtl="0">
              <a:lnSpc>
                <a:spcPct val="100000"/>
              </a:lnSpc>
              <a:spcBef>
                <a:spcPts val="4200"/>
              </a:spcBef>
              <a:spcAft>
                <a:spcPts val="0"/>
              </a:spcAft>
              <a:buSzPts val="6900"/>
              <a:buNone/>
              <a:defRPr/>
            </a:lvl7pPr>
            <a:lvl8pPr lvl="7" algn="ctr" rtl="0">
              <a:lnSpc>
                <a:spcPct val="100000"/>
              </a:lnSpc>
              <a:spcBef>
                <a:spcPts val="4200"/>
              </a:spcBef>
              <a:spcAft>
                <a:spcPts val="0"/>
              </a:spcAft>
              <a:buSzPts val="6900"/>
              <a:buNone/>
              <a:defRPr/>
            </a:lvl8pPr>
            <a:lvl9pPr lvl="8" algn="ctr" rtl="0">
              <a:lnSpc>
                <a:spcPct val="100000"/>
              </a:lnSpc>
              <a:spcBef>
                <a:spcPts val="4200"/>
              </a:spcBef>
              <a:spcAft>
                <a:spcPts val="4200"/>
              </a:spcAft>
              <a:buSzPts val="6900"/>
              <a:buNone/>
              <a:defRPr/>
            </a:lvl9pPr>
          </a:lstStyle>
          <a:p>
            <a:endParaRPr/>
          </a:p>
        </p:txBody>
      </p:sp>
    </p:spTree>
    <p:extLst>
      <p:ext uri="{BB962C8B-B14F-4D97-AF65-F5344CB8AC3E}">
        <p14:creationId xmlns:p14="http://schemas.microsoft.com/office/powerpoint/2010/main" val="837146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9"/>
        <p:cNvGrpSpPr/>
        <p:nvPr/>
      </p:nvGrpSpPr>
      <p:grpSpPr>
        <a:xfrm>
          <a:off x="0" y="0"/>
          <a:ext cx="0" cy="0"/>
          <a:chOff x="0" y="0"/>
          <a:chExt cx="0" cy="0"/>
        </a:xfrm>
      </p:grpSpPr>
    </p:spTree>
    <p:extLst>
      <p:ext uri="{BB962C8B-B14F-4D97-AF65-F5344CB8AC3E}">
        <p14:creationId xmlns:p14="http://schemas.microsoft.com/office/powerpoint/2010/main" val="74411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85484" y="429768"/>
            <a:ext cx="21471900" cy="1924200"/>
          </a:xfrm>
          <a:prstGeom prst="rect">
            <a:avLst/>
          </a:prstGeom>
        </p:spPr>
        <p:txBody>
          <a:bodyPr spcFirstLastPara="1" wrap="square" lIns="256000" tIns="256000" rIns="256000" bIns="256000" anchor="t" anchorCtr="0">
            <a:noAutofit/>
          </a:bodyPr>
          <a:lstStyle>
            <a:lvl1pPr lvl="0">
              <a:spcBef>
                <a:spcPts val="0"/>
              </a:spcBef>
              <a:spcAft>
                <a:spcPts val="0"/>
              </a:spcAft>
              <a:buSzPts val="78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sp>
        <p:nvSpPr>
          <p:cNvPr id="29" name="Google Shape;29;p4"/>
          <p:cNvSpPr txBox="1">
            <a:spLocks noGrp="1"/>
          </p:cNvSpPr>
          <p:nvPr>
            <p:ph type="body" idx="1"/>
          </p:nvPr>
        </p:nvSpPr>
        <p:spPr>
          <a:xfrm>
            <a:off x="466325" y="2697025"/>
            <a:ext cx="22110300" cy="8096100"/>
          </a:xfrm>
          <a:prstGeom prst="rect">
            <a:avLst/>
          </a:prstGeom>
        </p:spPr>
        <p:txBody>
          <a:bodyPr spcFirstLastPara="1" wrap="square" lIns="256000" tIns="256000" rIns="256000" bIns="256000" anchor="t" anchorCtr="0">
            <a:noAutofit/>
          </a:bodyPr>
          <a:lstStyle>
            <a:lvl1pPr marL="457200" lvl="0" indent="-450850">
              <a:lnSpc>
                <a:spcPct val="100000"/>
              </a:lnSpc>
              <a:spcBef>
                <a:spcPts val="0"/>
              </a:spcBef>
              <a:spcAft>
                <a:spcPts val="0"/>
              </a:spcAft>
              <a:buClr>
                <a:srgbClr val="AAB7BA"/>
              </a:buClr>
              <a:buSzPts val="3500"/>
              <a:buFont typeface="Inconsolata"/>
              <a:buChar char="○"/>
              <a:defRPr sz="3500"/>
            </a:lvl1pPr>
            <a:lvl2pPr marL="914400" lvl="1" indent="-450850">
              <a:lnSpc>
                <a:spcPct val="100000"/>
              </a:lnSpc>
              <a:spcBef>
                <a:spcPts val="0"/>
              </a:spcBef>
              <a:spcAft>
                <a:spcPts val="0"/>
              </a:spcAft>
              <a:buClr>
                <a:srgbClr val="434343"/>
              </a:buClr>
              <a:buSzPts val="3500"/>
              <a:buFont typeface="Inconsolata"/>
              <a:buChar char="○"/>
              <a:defRPr/>
            </a:lvl2pPr>
            <a:lvl3pPr marL="1371600" lvl="2" indent="-450850">
              <a:lnSpc>
                <a:spcPct val="100000"/>
              </a:lnSpc>
              <a:spcBef>
                <a:spcPts val="0"/>
              </a:spcBef>
              <a:spcAft>
                <a:spcPts val="0"/>
              </a:spcAft>
              <a:buClr>
                <a:srgbClr val="434343"/>
              </a:buClr>
              <a:buSzPts val="3500"/>
              <a:buFont typeface="Inconsolata"/>
              <a:buChar char="■"/>
              <a:defRPr/>
            </a:lvl3pPr>
            <a:lvl4pPr marL="1828800" lvl="3" indent="-450850">
              <a:lnSpc>
                <a:spcPct val="100000"/>
              </a:lnSpc>
              <a:spcBef>
                <a:spcPts val="0"/>
              </a:spcBef>
              <a:spcAft>
                <a:spcPts val="0"/>
              </a:spcAft>
              <a:buClr>
                <a:srgbClr val="434343"/>
              </a:buClr>
              <a:buSzPts val="3500"/>
              <a:buFont typeface="Inconsolata"/>
              <a:buChar char="●"/>
              <a:defRPr/>
            </a:lvl4pPr>
            <a:lvl5pPr marL="2286000" lvl="4" indent="-450850">
              <a:lnSpc>
                <a:spcPct val="100000"/>
              </a:lnSpc>
              <a:spcBef>
                <a:spcPts val="0"/>
              </a:spcBef>
              <a:spcAft>
                <a:spcPts val="0"/>
              </a:spcAft>
              <a:buClr>
                <a:srgbClr val="434343"/>
              </a:buClr>
              <a:buSzPts val="3500"/>
              <a:buFont typeface="Inconsolata"/>
              <a:buChar char="○"/>
              <a:defRPr/>
            </a:lvl5pPr>
            <a:lvl6pPr marL="2743200" lvl="5" indent="-450850">
              <a:lnSpc>
                <a:spcPct val="100000"/>
              </a:lnSpc>
              <a:spcBef>
                <a:spcPts val="0"/>
              </a:spcBef>
              <a:spcAft>
                <a:spcPts val="0"/>
              </a:spcAft>
              <a:buClr>
                <a:srgbClr val="434343"/>
              </a:buClr>
              <a:buSzPts val="3500"/>
              <a:buFont typeface="Inconsolata"/>
              <a:buChar char="■"/>
              <a:defRPr/>
            </a:lvl6pPr>
            <a:lvl7pPr marL="3200400" lvl="6" indent="-450850">
              <a:lnSpc>
                <a:spcPct val="100000"/>
              </a:lnSpc>
              <a:spcBef>
                <a:spcPts val="0"/>
              </a:spcBef>
              <a:spcAft>
                <a:spcPts val="0"/>
              </a:spcAft>
              <a:buClr>
                <a:srgbClr val="434343"/>
              </a:buClr>
              <a:buSzPts val="3500"/>
              <a:buFont typeface="Inconsolata"/>
              <a:buChar char="●"/>
              <a:defRPr/>
            </a:lvl7pPr>
            <a:lvl8pPr marL="3657600" lvl="7" indent="-450850">
              <a:lnSpc>
                <a:spcPct val="100000"/>
              </a:lnSpc>
              <a:spcBef>
                <a:spcPts val="0"/>
              </a:spcBef>
              <a:spcAft>
                <a:spcPts val="0"/>
              </a:spcAft>
              <a:buClr>
                <a:srgbClr val="434343"/>
              </a:buClr>
              <a:buSzPts val="3500"/>
              <a:buFont typeface="Inconsolata"/>
              <a:buChar char="○"/>
              <a:defRPr/>
            </a:lvl8pPr>
            <a:lvl9pPr marL="4114800" lvl="8" indent="-450850">
              <a:lnSpc>
                <a:spcPct val="100000"/>
              </a:lnSpc>
              <a:spcBef>
                <a:spcPts val="0"/>
              </a:spcBef>
              <a:spcAft>
                <a:spcPts val="0"/>
              </a:spcAft>
              <a:buClr>
                <a:srgbClr val="434343"/>
              </a:buClr>
              <a:buSzPts val="3500"/>
              <a:buFont typeface="Inconsolata"/>
              <a:buChar char="■"/>
              <a:defRPr/>
            </a:lvl9pPr>
          </a:lstStyle>
          <a:p>
            <a:endParaRPr/>
          </a:p>
        </p:txBody>
      </p:sp>
      <p:grpSp>
        <p:nvGrpSpPr>
          <p:cNvPr id="30" name="Google Shape;30;p4"/>
          <p:cNvGrpSpPr/>
          <p:nvPr/>
        </p:nvGrpSpPr>
        <p:grpSpPr>
          <a:xfrm>
            <a:off x="-211800" y="484698"/>
            <a:ext cx="23466600" cy="16358864"/>
            <a:chOff x="-211800" y="484698"/>
            <a:chExt cx="23466600" cy="16358864"/>
          </a:xfrm>
        </p:grpSpPr>
        <p:cxnSp>
          <p:nvCxnSpPr>
            <p:cNvPr id="31" name="Google Shape;31;p4"/>
            <p:cNvCxnSpPr/>
            <p:nvPr/>
          </p:nvCxnSpPr>
          <p:spPr>
            <a:xfrm>
              <a:off x="-211800" y="484698"/>
              <a:ext cx="23466600" cy="0"/>
            </a:xfrm>
            <a:prstGeom prst="straightConnector1">
              <a:avLst/>
            </a:prstGeom>
            <a:noFill/>
            <a:ln w="19050" cap="flat" cmpd="sng">
              <a:solidFill>
                <a:schemeClr val="dk1"/>
              </a:solidFill>
              <a:prstDash val="solid"/>
              <a:round/>
              <a:headEnd type="none" w="med" len="med"/>
              <a:tailEnd type="none" w="med" len="med"/>
            </a:ln>
          </p:spPr>
        </p:cxnSp>
        <p:cxnSp>
          <p:nvCxnSpPr>
            <p:cNvPr id="32" name="Google Shape;32;p4"/>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0"/>
        <p:cNvGrpSpPr/>
        <p:nvPr/>
      </p:nvGrpSpPr>
      <p:grpSpPr>
        <a:xfrm>
          <a:off x="0" y="0"/>
          <a:ext cx="0" cy="0"/>
          <a:chOff x="0" y="0"/>
          <a:chExt cx="0" cy="0"/>
        </a:xfrm>
      </p:grpSpPr>
      <p:sp>
        <p:nvSpPr>
          <p:cNvPr id="91" name="Google Shape;91;p25"/>
          <p:cNvSpPr txBox="1">
            <a:spLocks noGrp="1"/>
          </p:cNvSpPr>
          <p:nvPr>
            <p:ph type="title"/>
          </p:nvPr>
        </p:nvSpPr>
        <p:spPr>
          <a:xfrm>
            <a:off x="457193" y="457034"/>
            <a:ext cx="16962202" cy="1902058"/>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446925" tIns="446925" rIns="446925" bIns="446925" anchor="ctr" anchorCtr="0">
            <a:noAutofit/>
          </a:bodyPr>
          <a:lstStyle>
            <a:lvl1pPr lvl="0" algn="l" rtl="0">
              <a:spcBef>
                <a:spcPts val="0"/>
              </a:spcBef>
              <a:spcAft>
                <a:spcPts val="0"/>
              </a:spcAft>
              <a:buSzPts val="15500"/>
              <a:buNone/>
              <a:defRPr sz="7822"/>
            </a:lvl1pPr>
            <a:lvl2pPr lvl="1" rtl="0">
              <a:spcBef>
                <a:spcPts val="0"/>
              </a:spcBef>
              <a:spcAft>
                <a:spcPts val="0"/>
              </a:spcAft>
              <a:buSzPts val="15500"/>
              <a:buNone/>
              <a:defRPr/>
            </a:lvl2pPr>
            <a:lvl3pPr lvl="2" rtl="0">
              <a:spcBef>
                <a:spcPts val="0"/>
              </a:spcBef>
              <a:spcAft>
                <a:spcPts val="0"/>
              </a:spcAft>
              <a:buSzPts val="15500"/>
              <a:buNone/>
              <a:defRPr/>
            </a:lvl3pPr>
            <a:lvl4pPr lvl="3" rtl="0">
              <a:spcBef>
                <a:spcPts val="0"/>
              </a:spcBef>
              <a:spcAft>
                <a:spcPts val="0"/>
              </a:spcAft>
              <a:buSzPts val="15500"/>
              <a:buNone/>
              <a:defRPr/>
            </a:lvl4pPr>
            <a:lvl5pPr lvl="4" rtl="0">
              <a:spcBef>
                <a:spcPts val="0"/>
              </a:spcBef>
              <a:spcAft>
                <a:spcPts val="0"/>
              </a:spcAft>
              <a:buSzPts val="15500"/>
              <a:buNone/>
              <a:defRPr/>
            </a:lvl5pPr>
            <a:lvl6pPr lvl="5" rtl="0">
              <a:spcBef>
                <a:spcPts val="0"/>
              </a:spcBef>
              <a:spcAft>
                <a:spcPts val="0"/>
              </a:spcAft>
              <a:buSzPts val="15500"/>
              <a:buNone/>
              <a:defRPr/>
            </a:lvl6pPr>
            <a:lvl7pPr lvl="6" rtl="0">
              <a:spcBef>
                <a:spcPts val="0"/>
              </a:spcBef>
              <a:spcAft>
                <a:spcPts val="0"/>
              </a:spcAft>
              <a:buSzPts val="15500"/>
              <a:buNone/>
              <a:defRPr/>
            </a:lvl7pPr>
            <a:lvl8pPr lvl="7" rtl="0">
              <a:spcBef>
                <a:spcPts val="0"/>
              </a:spcBef>
              <a:spcAft>
                <a:spcPts val="0"/>
              </a:spcAft>
              <a:buSzPts val="15500"/>
              <a:buNone/>
              <a:defRPr/>
            </a:lvl8pPr>
            <a:lvl9pPr lvl="8" rtl="0">
              <a:spcBef>
                <a:spcPts val="0"/>
              </a:spcBef>
              <a:spcAft>
                <a:spcPts val="0"/>
              </a:spcAft>
              <a:buSzPts val="15500"/>
              <a:buNone/>
              <a:defRPr/>
            </a:lvl9pPr>
          </a:lstStyle>
          <a:p>
            <a:endParaRPr/>
          </a:p>
        </p:txBody>
      </p:sp>
    </p:spTree>
    <p:extLst>
      <p:ext uri="{BB962C8B-B14F-4D97-AF65-F5344CB8AC3E}">
        <p14:creationId xmlns:p14="http://schemas.microsoft.com/office/powerpoint/2010/main" val="12461823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457193" y="457034"/>
            <a:ext cx="16962202" cy="1902058"/>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446925" tIns="446925" rIns="446925" bIns="446925" anchor="ctr" anchorCtr="0">
            <a:noAutofit/>
          </a:bodyPr>
          <a:lstStyle>
            <a:lvl1pPr lvl="0" algn="l" rtl="0">
              <a:spcBef>
                <a:spcPts val="0"/>
              </a:spcBef>
              <a:spcAft>
                <a:spcPts val="0"/>
              </a:spcAft>
              <a:buSzPts val="15500"/>
              <a:buNone/>
              <a:defRPr sz="7822"/>
            </a:lvl1pPr>
            <a:lvl2pPr lvl="1" rtl="0">
              <a:spcBef>
                <a:spcPts val="0"/>
              </a:spcBef>
              <a:spcAft>
                <a:spcPts val="0"/>
              </a:spcAft>
              <a:buSzPts val="15500"/>
              <a:buNone/>
              <a:defRPr/>
            </a:lvl2pPr>
            <a:lvl3pPr lvl="2" rtl="0">
              <a:spcBef>
                <a:spcPts val="0"/>
              </a:spcBef>
              <a:spcAft>
                <a:spcPts val="0"/>
              </a:spcAft>
              <a:buSzPts val="15500"/>
              <a:buNone/>
              <a:defRPr/>
            </a:lvl3pPr>
            <a:lvl4pPr lvl="3" rtl="0">
              <a:spcBef>
                <a:spcPts val="0"/>
              </a:spcBef>
              <a:spcAft>
                <a:spcPts val="0"/>
              </a:spcAft>
              <a:buSzPts val="15500"/>
              <a:buNone/>
              <a:defRPr/>
            </a:lvl4pPr>
            <a:lvl5pPr lvl="4" rtl="0">
              <a:spcBef>
                <a:spcPts val="0"/>
              </a:spcBef>
              <a:spcAft>
                <a:spcPts val="0"/>
              </a:spcAft>
              <a:buSzPts val="15500"/>
              <a:buNone/>
              <a:defRPr/>
            </a:lvl5pPr>
            <a:lvl6pPr lvl="5" rtl="0">
              <a:spcBef>
                <a:spcPts val="0"/>
              </a:spcBef>
              <a:spcAft>
                <a:spcPts val="0"/>
              </a:spcAft>
              <a:buSzPts val="15500"/>
              <a:buNone/>
              <a:defRPr/>
            </a:lvl6pPr>
            <a:lvl7pPr lvl="6" rtl="0">
              <a:spcBef>
                <a:spcPts val="0"/>
              </a:spcBef>
              <a:spcAft>
                <a:spcPts val="0"/>
              </a:spcAft>
              <a:buSzPts val="15500"/>
              <a:buNone/>
              <a:defRPr/>
            </a:lvl7pPr>
            <a:lvl8pPr lvl="7" rtl="0">
              <a:spcBef>
                <a:spcPts val="0"/>
              </a:spcBef>
              <a:spcAft>
                <a:spcPts val="0"/>
              </a:spcAft>
              <a:buSzPts val="15500"/>
              <a:buNone/>
              <a:defRPr/>
            </a:lvl8pPr>
            <a:lvl9pPr lvl="8" rtl="0">
              <a:spcBef>
                <a:spcPts val="0"/>
              </a:spcBef>
              <a:spcAft>
                <a:spcPts val="0"/>
              </a:spcAft>
              <a:buSzPts val="15500"/>
              <a:buNone/>
              <a:defRPr/>
            </a:lvl9pPr>
          </a:lstStyle>
          <a:p>
            <a:endParaRPr/>
          </a:p>
        </p:txBody>
      </p:sp>
      <p:sp>
        <p:nvSpPr>
          <p:cNvPr id="94" name="Google Shape;94;p26"/>
          <p:cNvSpPr/>
          <p:nvPr/>
        </p:nvSpPr>
        <p:spPr>
          <a:xfrm>
            <a:off x="457194" y="5891637"/>
            <a:ext cx="22117263" cy="6057857"/>
          </a:xfrm>
          <a:prstGeom prst="rect">
            <a:avLst/>
          </a:prstGeom>
          <a:noFill/>
          <a:ln w="38100" cap="flat" cmpd="sng">
            <a:solidFill>
              <a:schemeClr val="dk1"/>
            </a:solidFill>
            <a:prstDash val="solid"/>
            <a:round/>
            <a:headEnd type="none" w="sm" len="sm"/>
            <a:tailEnd type="none" w="sm" len="sm"/>
          </a:ln>
        </p:spPr>
        <p:txBody>
          <a:bodyPr spcFirstLastPara="1" wrap="square" lIns="93092" tIns="93092" rIns="93092" bIns="93092" anchor="ctr" anchorCtr="0">
            <a:noAutofit/>
          </a:bodyPr>
          <a:lstStyle/>
          <a:p>
            <a:pPr marL="0" lvl="0" indent="0" algn="l" rtl="0">
              <a:spcBef>
                <a:spcPts val="0"/>
              </a:spcBef>
              <a:spcAft>
                <a:spcPts val="0"/>
              </a:spcAft>
              <a:buNone/>
            </a:pPr>
            <a:endParaRPr sz="735"/>
          </a:p>
        </p:txBody>
      </p:sp>
      <p:sp>
        <p:nvSpPr>
          <p:cNvPr id="95" name="Google Shape;95;p26"/>
          <p:cNvSpPr/>
          <p:nvPr/>
        </p:nvSpPr>
        <p:spPr>
          <a:xfrm>
            <a:off x="457194" y="12408176"/>
            <a:ext cx="22117263" cy="4415823"/>
          </a:xfrm>
          <a:prstGeom prst="rect">
            <a:avLst/>
          </a:prstGeom>
          <a:noFill/>
          <a:ln w="38100" cap="flat" cmpd="sng">
            <a:solidFill>
              <a:schemeClr val="dk1"/>
            </a:solidFill>
            <a:prstDash val="solid"/>
            <a:round/>
            <a:headEnd type="none" w="sm" len="sm"/>
            <a:tailEnd type="none" w="sm" len="sm"/>
          </a:ln>
        </p:spPr>
        <p:txBody>
          <a:bodyPr spcFirstLastPara="1" wrap="square" lIns="93092" tIns="93092" rIns="93092" bIns="93092" anchor="ctr" anchorCtr="0">
            <a:noAutofit/>
          </a:bodyPr>
          <a:lstStyle/>
          <a:p>
            <a:pPr marL="0" lvl="0" indent="0" algn="l" rtl="0">
              <a:spcBef>
                <a:spcPts val="0"/>
              </a:spcBef>
              <a:spcAft>
                <a:spcPts val="0"/>
              </a:spcAft>
              <a:buNone/>
            </a:pPr>
            <a:endParaRPr sz="735"/>
          </a:p>
        </p:txBody>
      </p:sp>
      <p:sp>
        <p:nvSpPr>
          <p:cNvPr id="96" name="Google Shape;96;p26"/>
          <p:cNvSpPr/>
          <p:nvPr/>
        </p:nvSpPr>
        <p:spPr>
          <a:xfrm>
            <a:off x="457194" y="2810948"/>
            <a:ext cx="22117263" cy="2621649"/>
          </a:xfrm>
          <a:prstGeom prst="rect">
            <a:avLst/>
          </a:prstGeom>
          <a:noFill/>
          <a:ln w="38100" cap="flat" cmpd="sng">
            <a:solidFill>
              <a:schemeClr val="dk1"/>
            </a:solidFill>
            <a:prstDash val="solid"/>
            <a:round/>
            <a:headEnd type="none" w="sm" len="sm"/>
            <a:tailEnd type="none" w="sm" len="sm"/>
          </a:ln>
        </p:spPr>
        <p:txBody>
          <a:bodyPr spcFirstLastPara="1" wrap="square" lIns="93092" tIns="93092" rIns="93092" bIns="93092" anchor="ctr" anchorCtr="0">
            <a:noAutofit/>
          </a:bodyPr>
          <a:lstStyle/>
          <a:p>
            <a:pPr marL="0" lvl="0" indent="0" algn="l" rtl="0">
              <a:spcBef>
                <a:spcPts val="0"/>
              </a:spcBef>
              <a:spcAft>
                <a:spcPts val="0"/>
              </a:spcAft>
              <a:buNone/>
            </a:pPr>
            <a:endParaRPr sz="735"/>
          </a:p>
        </p:txBody>
      </p:sp>
    </p:spTree>
    <p:extLst>
      <p:ext uri="{BB962C8B-B14F-4D97-AF65-F5344CB8AC3E}">
        <p14:creationId xmlns:p14="http://schemas.microsoft.com/office/powerpoint/2010/main" val="1521964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2">
  <p:cSld name="1_Title only 2">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1814376" y="869444"/>
            <a:ext cx="19413813" cy="1361695"/>
          </a:xfrm>
          <a:prstGeom prst="rect">
            <a:avLst/>
          </a:prstGeom>
        </p:spPr>
        <p:txBody>
          <a:bodyPr spcFirstLastPara="1" wrap="square" lIns="446925" tIns="446925" rIns="446925" bIns="446925" anchor="ctr" anchorCtr="0">
            <a:noAutofit/>
          </a:bodyPr>
          <a:lstStyle>
            <a:lvl1pPr lvl="0" rtl="0">
              <a:spcBef>
                <a:spcPts val="0"/>
              </a:spcBef>
              <a:spcAft>
                <a:spcPts val="0"/>
              </a:spcAft>
              <a:buSzPts val="15500"/>
              <a:buNone/>
              <a:defRPr/>
            </a:lvl1pPr>
            <a:lvl2pPr lvl="1" rtl="0">
              <a:spcBef>
                <a:spcPts val="0"/>
              </a:spcBef>
              <a:spcAft>
                <a:spcPts val="0"/>
              </a:spcAft>
              <a:buSzPts val="15500"/>
              <a:buNone/>
              <a:defRPr/>
            </a:lvl2pPr>
            <a:lvl3pPr lvl="2" rtl="0">
              <a:spcBef>
                <a:spcPts val="0"/>
              </a:spcBef>
              <a:spcAft>
                <a:spcPts val="0"/>
              </a:spcAft>
              <a:buSzPts val="15500"/>
              <a:buNone/>
              <a:defRPr/>
            </a:lvl3pPr>
            <a:lvl4pPr lvl="3" rtl="0">
              <a:spcBef>
                <a:spcPts val="0"/>
              </a:spcBef>
              <a:spcAft>
                <a:spcPts val="0"/>
              </a:spcAft>
              <a:buSzPts val="15500"/>
              <a:buNone/>
              <a:defRPr/>
            </a:lvl4pPr>
            <a:lvl5pPr lvl="4" rtl="0">
              <a:spcBef>
                <a:spcPts val="0"/>
              </a:spcBef>
              <a:spcAft>
                <a:spcPts val="0"/>
              </a:spcAft>
              <a:buSzPts val="15500"/>
              <a:buNone/>
              <a:defRPr/>
            </a:lvl5pPr>
            <a:lvl6pPr lvl="5" rtl="0">
              <a:spcBef>
                <a:spcPts val="0"/>
              </a:spcBef>
              <a:spcAft>
                <a:spcPts val="0"/>
              </a:spcAft>
              <a:buSzPts val="15500"/>
              <a:buNone/>
              <a:defRPr/>
            </a:lvl6pPr>
            <a:lvl7pPr lvl="6" rtl="0">
              <a:spcBef>
                <a:spcPts val="0"/>
              </a:spcBef>
              <a:spcAft>
                <a:spcPts val="0"/>
              </a:spcAft>
              <a:buSzPts val="15500"/>
              <a:buNone/>
              <a:defRPr/>
            </a:lvl7pPr>
            <a:lvl8pPr lvl="7" rtl="0">
              <a:spcBef>
                <a:spcPts val="0"/>
              </a:spcBef>
              <a:spcAft>
                <a:spcPts val="0"/>
              </a:spcAft>
              <a:buSzPts val="15500"/>
              <a:buNone/>
              <a:defRPr/>
            </a:lvl8pPr>
            <a:lvl9pPr lvl="8" rtl="0">
              <a:spcBef>
                <a:spcPts val="0"/>
              </a:spcBef>
              <a:spcAft>
                <a:spcPts val="0"/>
              </a:spcAft>
              <a:buSzPts val="15500"/>
              <a:buNone/>
              <a:defRPr/>
            </a:lvl9pPr>
          </a:lstStyle>
          <a:p>
            <a:endParaRPr/>
          </a:p>
        </p:txBody>
      </p:sp>
    </p:spTree>
    <p:extLst>
      <p:ext uri="{BB962C8B-B14F-4D97-AF65-F5344CB8AC3E}">
        <p14:creationId xmlns:p14="http://schemas.microsoft.com/office/powerpoint/2010/main" val="2943656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85484" y="1495283"/>
            <a:ext cx="21471900" cy="1924200"/>
          </a:xfrm>
          <a:prstGeom prst="rect">
            <a:avLst/>
          </a:prstGeom>
        </p:spPr>
        <p:txBody>
          <a:bodyPr spcFirstLastPara="1" wrap="square" lIns="256000" tIns="256000" rIns="256000" bIns="256000" anchor="t" anchorCtr="0">
            <a:noAutofit/>
          </a:bodyPr>
          <a:lstStyle>
            <a:lvl1pPr lvl="0">
              <a:spcBef>
                <a:spcPts val="0"/>
              </a:spcBef>
              <a:spcAft>
                <a:spcPts val="0"/>
              </a:spcAft>
              <a:buSzPts val="78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sp>
        <p:nvSpPr>
          <p:cNvPr id="35" name="Google Shape;35;p5"/>
          <p:cNvSpPr txBox="1">
            <a:spLocks noGrp="1"/>
          </p:cNvSpPr>
          <p:nvPr>
            <p:ph type="body" idx="1"/>
          </p:nvPr>
        </p:nvSpPr>
        <p:spPr>
          <a:xfrm>
            <a:off x="785484" y="3872314"/>
            <a:ext cx="10079700" cy="11479200"/>
          </a:xfrm>
          <a:prstGeom prst="rect">
            <a:avLst/>
          </a:prstGeom>
        </p:spPr>
        <p:txBody>
          <a:bodyPr spcFirstLastPara="1" wrap="square" lIns="256000" tIns="256000" rIns="256000" bIns="256000" anchor="t" anchorCtr="0">
            <a:noAutofit/>
          </a:bodyPr>
          <a:lstStyle>
            <a:lvl1pPr marL="457200" lvl="0" indent="-476250">
              <a:spcBef>
                <a:spcPts val="0"/>
              </a:spcBef>
              <a:spcAft>
                <a:spcPts val="0"/>
              </a:spcAft>
              <a:buSzPts val="3900"/>
              <a:buChar char="●"/>
              <a:defRPr sz="39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36" name="Google Shape;36;p5"/>
          <p:cNvSpPr txBox="1">
            <a:spLocks noGrp="1"/>
          </p:cNvSpPr>
          <p:nvPr>
            <p:ph type="body" idx="2"/>
          </p:nvPr>
        </p:nvSpPr>
        <p:spPr>
          <a:xfrm>
            <a:off x="12177645" y="3872314"/>
            <a:ext cx="10079700" cy="11479200"/>
          </a:xfrm>
          <a:prstGeom prst="rect">
            <a:avLst/>
          </a:prstGeom>
        </p:spPr>
        <p:txBody>
          <a:bodyPr spcFirstLastPara="1" wrap="square" lIns="256000" tIns="256000" rIns="256000" bIns="256000" anchor="t" anchorCtr="0">
            <a:noAutofit/>
          </a:bodyPr>
          <a:lstStyle>
            <a:lvl1pPr marL="457200" lvl="0" indent="-476250">
              <a:spcBef>
                <a:spcPts val="0"/>
              </a:spcBef>
              <a:spcAft>
                <a:spcPts val="0"/>
              </a:spcAft>
              <a:buSzPts val="3900"/>
              <a:buChar char="●"/>
              <a:defRPr sz="39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85484" y="429768"/>
            <a:ext cx="21471900" cy="1924200"/>
          </a:xfrm>
          <a:prstGeom prst="rect">
            <a:avLst/>
          </a:prstGeom>
        </p:spPr>
        <p:txBody>
          <a:bodyPr spcFirstLastPara="1" wrap="square" lIns="256000" tIns="256000" rIns="256000" bIns="256000" anchor="t" anchorCtr="0">
            <a:noAutofit/>
          </a:bodyPr>
          <a:lstStyle>
            <a:lvl1pPr lvl="0" algn="ctr">
              <a:spcBef>
                <a:spcPts val="0"/>
              </a:spcBef>
              <a:spcAft>
                <a:spcPts val="0"/>
              </a:spcAft>
              <a:buSzPts val="7800"/>
              <a:buNone/>
              <a:defRPr b="1"/>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cxnSp>
        <p:nvCxnSpPr>
          <p:cNvPr id="39" name="Google Shape;39;p6"/>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nvGrpSpPr>
          <p:cNvPr id="40" name="Google Shape;40;p6"/>
          <p:cNvGrpSpPr/>
          <p:nvPr/>
        </p:nvGrpSpPr>
        <p:grpSpPr>
          <a:xfrm>
            <a:off x="-211800" y="484698"/>
            <a:ext cx="23466600" cy="16358864"/>
            <a:chOff x="-211800" y="484698"/>
            <a:chExt cx="23466600" cy="16358864"/>
          </a:xfrm>
        </p:grpSpPr>
        <p:cxnSp>
          <p:nvCxnSpPr>
            <p:cNvPr id="41" name="Google Shape;41;p6"/>
            <p:cNvCxnSpPr/>
            <p:nvPr/>
          </p:nvCxnSpPr>
          <p:spPr>
            <a:xfrm>
              <a:off x="-211800" y="484698"/>
              <a:ext cx="23466600" cy="0"/>
            </a:xfrm>
            <a:prstGeom prst="straightConnector1">
              <a:avLst/>
            </a:prstGeom>
            <a:noFill/>
            <a:ln w="19050" cap="flat" cmpd="sng">
              <a:solidFill>
                <a:schemeClr val="dk1"/>
              </a:solidFill>
              <a:prstDash val="solid"/>
              <a:round/>
              <a:headEnd type="none" w="med" len="med"/>
              <a:tailEnd type="none" w="med" len="med"/>
            </a:ln>
          </p:spPr>
        </p:cxnSp>
        <p:cxnSp>
          <p:nvCxnSpPr>
            <p:cNvPr id="42" name="Google Shape;42;p6"/>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pic>
        <p:nvPicPr>
          <p:cNvPr id="43" name="Google Shape;43;p6"/>
          <p:cNvPicPr preferRelativeResize="0"/>
          <p:nvPr/>
        </p:nvPicPr>
        <p:blipFill>
          <a:blip r:embed="rId2">
            <a:alphaModFix/>
          </a:blip>
          <a:stretch>
            <a:fillRect/>
          </a:stretch>
        </p:blipFill>
        <p:spPr>
          <a:xfrm rot="-3915739">
            <a:off x="19822113" y="11122238"/>
            <a:ext cx="8486775" cy="933450"/>
          </a:xfrm>
          <a:prstGeom prst="rect">
            <a:avLst/>
          </a:prstGeom>
          <a:noFill/>
          <a:ln>
            <a:noFill/>
          </a:ln>
        </p:spPr>
      </p:pic>
      <p:pic>
        <p:nvPicPr>
          <p:cNvPr id="44" name="Google Shape;44;p6"/>
          <p:cNvPicPr preferRelativeResize="0"/>
          <p:nvPr/>
        </p:nvPicPr>
        <p:blipFill>
          <a:blip r:embed="rId3">
            <a:alphaModFix/>
          </a:blip>
          <a:stretch>
            <a:fillRect/>
          </a:stretch>
        </p:blipFill>
        <p:spPr>
          <a:xfrm>
            <a:off x="-1239086" y="2675800"/>
            <a:ext cx="1959075" cy="1959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785457" y="429768"/>
            <a:ext cx="21470100" cy="1920300"/>
          </a:xfrm>
          <a:prstGeom prst="rect">
            <a:avLst/>
          </a:prstGeom>
        </p:spPr>
        <p:txBody>
          <a:bodyPr spcFirstLastPara="1" wrap="square" lIns="256000" tIns="256000" rIns="256000" bIns="256000" anchor="t" anchorCtr="0">
            <a:noAutofit/>
          </a:bodyPr>
          <a:lstStyle>
            <a:lvl1pPr lvl="0">
              <a:spcBef>
                <a:spcPts val="0"/>
              </a:spcBef>
              <a:spcAft>
                <a:spcPts val="0"/>
              </a:spcAft>
              <a:buSzPts val="6700"/>
              <a:buNone/>
              <a:defRPr/>
            </a:lvl1pPr>
            <a:lvl2pPr lvl="1">
              <a:spcBef>
                <a:spcPts val="0"/>
              </a:spcBef>
              <a:spcAft>
                <a:spcPts val="0"/>
              </a:spcAft>
              <a:buSzPts val="6700"/>
              <a:buNone/>
              <a:defRPr sz="6700"/>
            </a:lvl2pPr>
            <a:lvl3pPr lvl="2">
              <a:spcBef>
                <a:spcPts val="0"/>
              </a:spcBef>
              <a:spcAft>
                <a:spcPts val="0"/>
              </a:spcAft>
              <a:buSzPts val="6700"/>
              <a:buNone/>
              <a:defRPr sz="6700"/>
            </a:lvl3pPr>
            <a:lvl4pPr lvl="3">
              <a:spcBef>
                <a:spcPts val="0"/>
              </a:spcBef>
              <a:spcAft>
                <a:spcPts val="0"/>
              </a:spcAft>
              <a:buSzPts val="6700"/>
              <a:buNone/>
              <a:defRPr sz="6700"/>
            </a:lvl4pPr>
            <a:lvl5pPr lvl="4">
              <a:spcBef>
                <a:spcPts val="0"/>
              </a:spcBef>
              <a:spcAft>
                <a:spcPts val="0"/>
              </a:spcAft>
              <a:buSzPts val="6700"/>
              <a:buNone/>
              <a:defRPr sz="6700"/>
            </a:lvl5pPr>
            <a:lvl6pPr lvl="5">
              <a:spcBef>
                <a:spcPts val="0"/>
              </a:spcBef>
              <a:spcAft>
                <a:spcPts val="0"/>
              </a:spcAft>
              <a:buSzPts val="6700"/>
              <a:buNone/>
              <a:defRPr sz="6700"/>
            </a:lvl6pPr>
            <a:lvl7pPr lvl="6">
              <a:spcBef>
                <a:spcPts val="0"/>
              </a:spcBef>
              <a:spcAft>
                <a:spcPts val="0"/>
              </a:spcAft>
              <a:buSzPts val="6700"/>
              <a:buNone/>
              <a:defRPr sz="6700"/>
            </a:lvl7pPr>
            <a:lvl8pPr lvl="7">
              <a:spcBef>
                <a:spcPts val="0"/>
              </a:spcBef>
              <a:spcAft>
                <a:spcPts val="0"/>
              </a:spcAft>
              <a:buSzPts val="6700"/>
              <a:buNone/>
              <a:defRPr sz="6700"/>
            </a:lvl8pPr>
            <a:lvl9pPr lvl="8">
              <a:spcBef>
                <a:spcPts val="0"/>
              </a:spcBef>
              <a:spcAft>
                <a:spcPts val="0"/>
              </a:spcAft>
              <a:buSzPts val="6700"/>
              <a:buNone/>
              <a:defRPr sz="6700"/>
            </a:lvl9pPr>
          </a:lstStyle>
          <a:p>
            <a:endParaRPr/>
          </a:p>
        </p:txBody>
      </p:sp>
      <p:sp>
        <p:nvSpPr>
          <p:cNvPr id="47" name="Google Shape;47;p7"/>
          <p:cNvSpPr txBox="1">
            <a:spLocks noGrp="1"/>
          </p:cNvSpPr>
          <p:nvPr>
            <p:ph type="body" idx="1"/>
          </p:nvPr>
        </p:nvSpPr>
        <p:spPr>
          <a:xfrm>
            <a:off x="457200" y="2697025"/>
            <a:ext cx="22119300" cy="8143800"/>
          </a:xfrm>
          <a:prstGeom prst="rect">
            <a:avLst/>
          </a:prstGeom>
        </p:spPr>
        <p:txBody>
          <a:bodyPr spcFirstLastPara="1" wrap="square" lIns="256000" tIns="256000" rIns="256000" bIns="256000" anchor="t" anchorCtr="0">
            <a:noAutofit/>
          </a:bodyPr>
          <a:lstStyle>
            <a:lvl1pPr marL="457200" lvl="0" indent="-444500">
              <a:spcBef>
                <a:spcPts val="0"/>
              </a:spcBef>
              <a:spcAft>
                <a:spcPts val="0"/>
              </a:spcAft>
              <a:buSzPts val="3400"/>
              <a:buChar char="●"/>
              <a:defRPr sz="35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cxnSp>
        <p:nvCxnSpPr>
          <p:cNvPr id="48" name="Google Shape;48;p7"/>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nvGrpSpPr>
          <p:cNvPr id="49" name="Google Shape;49;p7"/>
          <p:cNvGrpSpPr/>
          <p:nvPr/>
        </p:nvGrpSpPr>
        <p:grpSpPr>
          <a:xfrm>
            <a:off x="-211800" y="484698"/>
            <a:ext cx="23466600" cy="16358864"/>
            <a:chOff x="-211800" y="484698"/>
            <a:chExt cx="23466600" cy="16358864"/>
          </a:xfrm>
        </p:grpSpPr>
        <p:cxnSp>
          <p:nvCxnSpPr>
            <p:cNvPr id="50" name="Google Shape;50;p7"/>
            <p:cNvCxnSpPr/>
            <p:nvPr/>
          </p:nvCxnSpPr>
          <p:spPr>
            <a:xfrm>
              <a:off x="-211800" y="484698"/>
              <a:ext cx="23466600" cy="0"/>
            </a:xfrm>
            <a:prstGeom prst="straightConnector1">
              <a:avLst/>
            </a:prstGeom>
            <a:noFill/>
            <a:ln w="19050" cap="flat" cmpd="sng">
              <a:solidFill>
                <a:schemeClr val="dk1"/>
              </a:solidFill>
              <a:prstDash val="solid"/>
              <a:round/>
              <a:headEnd type="none" w="med" len="med"/>
              <a:tailEnd type="none" w="med" len="med"/>
            </a:ln>
          </p:spPr>
        </p:cxnSp>
        <p:cxnSp>
          <p:nvCxnSpPr>
            <p:cNvPr id="51" name="Google Shape;51;p7"/>
            <p:cNvCxnSpPr/>
            <p:nvPr/>
          </p:nvCxnSpPr>
          <p:spPr>
            <a:xfrm>
              <a:off x="-211800" y="16843561"/>
              <a:ext cx="23466600" cy="0"/>
            </a:xfrm>
            <a:prstGeom prst="straightConnector1">
              <a:avLst/>
            </a:prstGeom>
            <a:noFill/>
            <a:ln w="19050" cap="flat" cmpd="sng">
              <a:solidFill>
                <a:schemeClr val="dk1"/>
              </a:solidFill>
              <a:prstDash val="solid"/>
              <a:round/>
              <a:headEnd type="none" w="med" len="med"/>
              <a:tailEnd type="none" w="med" len="med"/>
            </a:ln>
          </p:spPr>
        </p:cxnSp>
      </p:grpSp>
      <p:grpSp>
        <p:nvGrpSpPr>
          <p:cNvPr id="52" name="Google Shape;52;p7"/>
          <p:cNvGrpSpPr/>
          <p:nvPr/>
        </p:nvGrpSpPr>
        <p:grpSpPr>
          <a:xfrm>
            <a:off x="-11" y="13837850"/>
            <a:ext cx="11029300" cy="3444300"/>
            <a:chOff x="12013575" y="13837850"/>
            <a:chExt cx="11029300" cy="3444300"/>
          </a:xfrm>
        </p:grpSpPr>
        <p:sp>
          <p:nvSpPr>
            <p:cNvPr id="53" name="Google Shape;53;p7"/>
            <p:cNvSpPr/>
            <p:nvPr/>
          </p:nvSpPr>
          <p:spPr>
            <a:xfrm>
              <a:off x="12022975" y="13847150"/>
              <a:ext cx="11019900" cy="343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7"/>
            <p:cNvCxnSpPr/>
            <p:nvPr/>
          </p:nvCxnSpPr>
          <p:spPr>
            <a:xfrm>
              <a:off x="17523525" y="875715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55" name="Google Shape;55;p7"/>
            <p:cNvCxnSpPr/>
            <p:nvPr/>
          </p:nvCxnSpPr>
          <p:spPr>
            <a:xfrm>
              <a:off x="17523525" y="9186525"/>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56" name="Google Shape;56;p7"/>
            <p:cNvCxnSpPr/>
            <p:nvPr/>
          </p:nvCxnSpPr>
          <p:spPr>
            <a:xfrm>
              <a:off x="17523525" y="961590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57" name="Google Shape;57;p7"/>
            <p:cNvCxnSpPr/>
            <p:nvPr/>
          </p:nvCxnSpPr>
          <p:spPr>
            <a:xfrm>
              <a:off x="17523525" y="10045275"/>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58" name="Google Shape;58;p7"/>
            <p:cNvCxnSpPr/>
            <p:nvPr/>
          </p:nvCxnSpPr>
          <p:spPr>
            <a:xfrm>
              <a:off x="17523525" y="1047465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59" name="Google Shape;59;p7"/>
            <p:cNvCxnSpPr/>
            <p:nvPr/>
          </p:nvCxnSpPr>
          <p:spPr>
            <a:xfrm>
              <a:off x="17523525" y="10904025"/>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0;p7"/>
            <p:cNvCxnSpPr/>
            <p:nvPr/>
          </p:nvCxnSpPr>
          <p:spPr>
            <a:xfrm>
              <a:off x="17523525" y="1133340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61" name="Google Shape;61;p7"/>
            <p:cNvCxnSpPr/>
            <p:nvPr/>
          </p:nvCxnSpPr>
          <p:spPr>
            <a:xfrm>
              <a:off x="12437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62" name="Google Shape;62;p7"/>
            <p:cNvCxnSpPr/>
            <p:nvPr/>
          </p:nvCxnSpPr>
          <p:spPr>
            <a:xfrm>
              <a:off x="12861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63" name="Google Shape;63;p7"/>
            <p:cNvCxnSpPr/>
            <p:nvPr/>
          </p:nvCxnSpPr>
          <p:spPr>
            <a:xfrm>
              <a:off x="13286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64" name="Google Shape;64;p7"/>
            <p:cNvCxnSpPr/>
            <p:nvPr/>
          </p:nvCxnSpPr>
          <p:spPr>
            <a:xfrm>
              <a:off x="13710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65" name="Google Shape;65;p7"/>
            <p:cNvCxnSpPr/>
            <p:nvPr/>
          </p:nvCxnSpPr>
          <p:spPr>
            <a:xfrm>
              <a:off x="14134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7"/>
            <p:cNvCxnSpPr/>
            <p:nvPr/>
          </p:nvCxnSpPr>
          <p:spPr>
            <a:xfrm>
              <a:off x="14558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67" name="Google Shape;67;p7"/>
            <p:cNvCxnSpPr/>
            <p:nvPr/>
          </p:nvCxnSpPr>
          <p:spPr>
            <a:xfrm>
              <a:off x="14982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68" name="Google Shape;68;p7"/>
            <p:cNvCxnSpPr/>
            <p:nvPr/>
          </p:nvCxnSpPr>
          <p:spPr>
            <a:xfrm>
              <a:off x="15407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69" name="Google Shape;69;p7"/>
            <p:cNvCxnSpPr/>
            <p:nvPr/>
          </p:nvCxnSpPr>
          <p:spPr>
            <a:xfrm>
              <a:off x="15831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70" name="Google Shape;70;p7"/>
            <p:cNvCxnSpPr/>
            <p:nvPr/>
          </p:nvCxnSpPr>
          <p:spPr>
            <a:xfrm>
              <a:off x="16255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71" name="Google Shape;71;p7"/>
            <p:cNvCxnSpPr/>
            <p:nvPr/>
          </p:nvCxnSpPr>
          <p:spPr>
            <a:xfrm>
              <a:off x="16679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72" name="Google Shape;72;p7"/>
            <p:cNvCxnSpPr/>
            <p:nvPr/>
          </p:nvCxnSpPr>
          <p:spPr>
            <a:xfrm>
              <a:off x="17103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7"/>
            <p:cNvCxnSpPr/>
            <p:nvPr/>
          </p:nvCxnSpPr>
          <p:spPr>
            <a:xfrm>
              <a:off x="17528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74" name="Google Shape;74;p7"/>
            <p:cNvCxnSpPr/>
            <p:nvPr/>
          </p:nvCxnSpPr>
          <p:spPr>
            <a:xfrm>
              <a:off x="17952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75" name="Google Shape;75;p7"/>
            <p:cNvCxnSpPr/>
            <p:nvPr/>
          </p:nvCxnSpPr>
          <p:spPr>
            <a:xfrm>
              <a:off x="18376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76" name="Google Shape;76;p7"/>
            <p:cNvCxnSpPr/>
            <p:nvPr/>
          </p:nvCxnSpPr>
          <p:spPr>
            <a:xfrm>
              <a:off x="18800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77" name="Google Shape;77;p7"/>
            <p:cNvCxnSpPr/>
            <p:nvPr/>
          </p:nvCxnSpPr>
          <p:spPr>
            <a:xfrm>
              <a:off x="19224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78" name="Google Shape;78;p7"/>
            <p:cNvCxnSpPr/>
            <p:nvPr/>
          </p:nvCxnSpPr>
          <p:spPr>
            <a:xfrm>
              <a:off x="19649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79" name="Google Shape;79;p7"/>
            <p:cNvCxnSpPr/>
            <p:nvPr/>
          </p:nvCxnSpPr>
          <p:spPr>
            <a:xfrm>
              <a:off x="20073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80" name="Google Shape;80;p7"/>
            <p:cNvCxnSpPr/>
            <p:nvPr/>
          </p:nvCxnSpPr>
          <p:spPr>
            <a:xfrm>
              <a:off x="20497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81" name="Google Shape;81;p7"/>
            <p:cNvCxnSpPr/>
            <p:nvPr/>
          </p:nvCxnSpPr>
          <p:spPr>
            <a:xfrm>
              <a:off x="20921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82" name="Google Shape;82;p7"/>
            <p:cNvCxnSpPr/>
            <p:nvPr/>
          </p:nvCxnSpPr>
          <p:spPr>
            <a:xfrm>
              <a:off x="21345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83" name="Google Shape;83;p7"/>
            <p:cNvCxnSpPr/>
            <p:nvPr/>
          </p:nvCxnSpPr>
          <p:spPr>
            <a:xfrm>
              <a:off x="21770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7"/>
            <p:cNvCxnSpPr/>
            <p:nvPr/>
          </p:nvCxnSpPr>
          <p:spPr>
            <a:xfrm>
              <a:off x="22194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85" name="Google Shape;85;p7"/>
            <p:cNvCxnSpPr/>
            <p:nvPr/>
          </p:nvCxnSpPr>
          <p:spPr>
            <a:xfrm>
              <a:off x="22618575" y="13837850"/>
              <a:ext cx="0" cy="3435000"/>
            </a:xfrm>
            <a:prstGeom prst="straightConnector1">
              <a:avLst/>
            </a:prstGeom>
            <a:noFill/>
            <a:ln w="19050" cap="flat" cmpd="sng">
              <a:solidFill>
                <a:schemeClr val="dk1"/>
              </a:solidFill>
              <a:prstDash val="solid"/>
              <a:round/>
              <a:headEnd type="none" w="med" len="med"/>
              <a:tailEnd type="none" w="med" len="med"/>
            </a:ln>
          </p:spPr>
        </p:cxnSp>
      </p:grpSp>
      <p:pic>
        <p:nvPicPr>
          <p:cNvPr id="86" name="Google Shape;86;p7"/>
          <p:cNvPicPr preferRelativeResize="0"/>
          <p:nvPr/>
        </p:nvPicPr>
        <p:blipFill>
          <a:blip r:embed="rId2">
            <a:alphaModFix/>
          </a:blip>
          <a:stretch>
            <a:fillRect/>
          </a:stretch>
        </p:blipFill>
        <p:spPr>
          <a:xfrm>
            <a:off x="18547063" y="10479000"/>
            <a:ext cx="4495800" cy="5705475"/>
          </a:xfrm>
          <a:prstGeom prst="rect">
            <a:avLst/>
          </a:prstGeom>
          <a:noFill/>
          <a:ln>
            <a:noFill/>
          </a:ln>
        </p:spPr>
      </p:pic>
      <p:pic>
        <p:nvPicPr>
          <p:cNvPr id="87" name="Google Shape;87;p7"/>
          <p:cNvPicPr preferRelativeResize="0"/>
          <p:nvPr/>
        </p:nvPicPr>
        <p:blipFill>
          <a:blip r:embed="rId3">
            <a:alphaModFix/>
          </a:blip>
          <a:stretch>
            <a:fillRect/>
          </a:stretch>
        </p:blipFill>
        <p:spPr>
          <a:xfrm rot="-3915739">
            <a:off x="9901538" y="16037963"/>
            <a:ext cx="8486775" cy="933450"/>
          </a:xfrm>
          <a:prstGeom prst="rect">
            <a:avLst/>
          </a:prstGeom>
          <a:noFill/>
          <a:ln>
            <a:noFill/>
          </a:ln>
        </p:spPr>
      </p:pic>
      <p:pic>
        <p:nvPicPr>
          <p:cNvPr id="88" name="Google Shape;88;p7"/>
          <p:cNvPicPr preferRelativeResize="0"/>
          <p:nvPr/>
        </p:nvPicPr>
        <p:blipFill>
          <a:blip r:embed="rId4">
            <a:alphaModFix/>
          </a:blip>
          <a:stretch>
            <a:fillRect/>
          </a:stretch>
        </p:blipFill>
        <p:spPr>
          <a:xfrm>
            <a:off x="1390275" y="13339225"/>
            <a:ext cx="1959075" cy="19590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1235430" y="1512503"/>
            <a:ext cx="16047000" cy="13745100"/>
          </a:xfrm>
          <a:prstGeom prst="rect">
            <a:avLst/>
          </a:prstGeom>
        </p:spPr>
        <p:txBody>
          <a:bodyPr spcFirstLastPara="1" wrap="square" lIns="256000" tIns="256000" rIns="256000" bIns="256000" anchor="ctr" anchorCtr="0">
            <a:noAutofit/>
          </a:bodyPr>
          <a:lstStyle>
            <a:lvl1pPr lvl="0">
              <a:spcBef>
                <a:spcPts val="0"/>
              </a:spcBef>
              <a:spcAft>
                <a:spcPts val="0"/>
              </a:spcAft>
              <a:buSzPts val="13400"/>
              <a:buNone/>
              <a:defRPr sz="13400"/>
            </a:lvl1pPr>
            <a:lvl2pPr lvl="1">
              <a:spcBef>
                <a:spcPts val="0"/>
              </a:spcBef>
              <a:spcAft>
                <a:spcPts val="0"/>
              </a:spcAft>
              <a:buSzPts val="13400"/>
              <a:buNone/>
              <a:defRPr sz="13400"/>
            </a:lvl2pPr>
            <a:lvl3pPr lvl="2">
              <a:spcBef>
                <a:spcPts val="0"/>
              </a:spcBef>
              <a:spcAft>
                <a:spcPts val="0"/>
              </a:spcAft>
              <a:buSzPts val="13400"/>
              <a:buNone/>
              <a:defRPr sz="13400"/>
            </a:lvl3pPr>
            <a:lvl4pPr lvl="3">
              <a:spcBef>
                <a:spcPts val="0"/>
              </a:spcBef>
              <a:spcAft>
                <a:spcPts val="0"/>
              </a:spcAft>
              <a:buSzPts val="13400"/>
              <a:buNone/>
              <a:defRPr sz="13400"/>
            </a:lvl4pPr>
            <a:lvl5pPr lvl="4">
              <a:spcBef>
                <a:spcPts val="0"/>
              </a:spcBef>
              <a:spcAft>
                <a:spcPts val="0"/>
              </a:spcAft>
              <a:buSzPts val="13400"/>
              <a:buNone/>
              <a:defRPr sz="13400"/>
            </a:lvl5pPr>
            <a:lvl6pPr lvl="5">
              <a:spcBef>
                <a:spcPts val="0"/>
              </a:spcBef>
              <a:spcAft>
                <a:spcPts val="0"/>
              </a:spcAft>
              <a:buSzPts val="13400"/>
              <a:buNone/>
              <a:defRPr sz="13400"/>
            </a:lvl6pPr>
            <a:lvl7pPr lvl="6">
              <a:spcBef>
                <a:spcPts val="0"/>
              </a:spcBef>
              <a:spcAft>
                <a:spcPts val="0"/>
              </a:spcAft>
              <a:buSzPts val="13400"/>
              <a:buNone/>
              <a:defRPr sz="13400"/>
            </a:lvl7pPr>
            <a:lvl8pPr lvl="7">
              <a:spcBef>
                <a:spcPts val="0"/>
              </a:spcBef>
              <a:spcAft>
                <a:spcPts val="0"/>
              </a:spcAft>
              <a:buSzPts val="13400"/>
              <a:buNone/>
              <a:defRPr sz="13400"/>
            </a:lvl8pPr>
            <a:lvl9pPr lvl="8">
              <a:spcBef>
                <a:spcPts val="0"/>
              </a:spcBef>
              <a:spcAft>
                <a:spcPts val="0"/>
              </a:spcAft>
              <a:buSzPts val="13400"/>
              <a:buNone/>
              <a:defRPr sz="13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sp>
        <p:nvSpPr>
          <p:cNvPr id="92" name="Google Shape;92;p9"/>
          <p:cNvSpPr/>
          <p:nvPr/>
        </p:nvSpPr>
        <p:spPr>
          <a:xfrm>
            <a:off x="11521438" y="-420"/>
            <a:ext cx="11521500" cy="17282100"/>
          </a:xfrm>
          <a:prstGeom prst="rect">
            <a:avLst/>
          </a:prstGeom>
          <a:solidFill>
            <a:schemeClr val="lt2"/>
          </a:solidFill>
          <a:ln>
            <a:noFill/>
          </a:ln>
        </p:spPr>
        <p:txBody>
          <a:bodyPr spcFirstLastPara="1" wrap="square" lIns="256000" tIns="256000" rIns="256000" bIns="256000" anchor="ctr" anchorCtr="0">
            <a:noAutofit/>
          </a:bodyPr>
          <a:lstStyle/>
          <a:p>
            <a:pPr marL="0" lvl="0" indent="0" algn="l" rtl="0">
              <a:spcBef>
                <a:spcPts val="0"/>
              </a:spcBef>
              <a:spcAft>
                <a:spcPts val="0"/>
              </a:spcAft>
              <a:buNone/>
            </a:pPr>
            <a:endParaRPr/>
          </a:p>
        </p:txBody>
      </p:sp>
      <p:sp>
        <p:nvSpPr>
          <p:cNvPr id="93" name="Google Shape;93;p9"/>
          <p:cNvSpPr txBox="1">
            <a:spLocks noGrp="1"/>
          </p:cNvSpPr>
          <p:nvPr>
            <p:ph type="title"/>
          </p:nvPr>
        </p:nvSpPr>
        <p:spPr>
          <a:xfrm>
            <a:off x="669060" y="4143466"/>
            <a:ext cx="10194000" cy="4980600"/>
          </a:xfrm>
          <a:prstGeom prst="rect">
            <a:avLst/>
          </a:prstGeom>
        </p:spPr>
        <p:txBody>
          <a:bodyPr spcFirstLastPara="1" wrap="square" lIns="256000" tIns="256000" rIns="256000" bIns="256000" anchor="b" anchorCtr="0">
            <a:noAutofit/>
          </a:bodyPr>
          <a:lstStyle>
            <a:lvl1pPr lvl="0" algn="ctr">
              <a:spcBef>
                <a:spcPts val="0"/>
              </a:spcBef>
              <a:spcAft>
                <a:spcPts val="0"/>
              </a:spcAft>
              <a:buSzPts val="11800"/>
              <a:buNone/>
              <a:defRPr sz="11800"/>
            </a:lvl1pPr>
            <a:lvl2pPr lvl="1" algn="ctr">
              <a:spcBef>
                <a:spcPts val="0"/>
              </a:spcBef>
              <a:spcAft>
                <a:spcPts val="0"/>
              </a:spcAft>
              <a:buSzPts val="11800"/>
              <a:buNone/>
              <a:defRPr sz="11800"/>
            </a:lvl2pPr>
            <a:lvl3pPr lvl="2" algn="ctr">
              <a:spcBef>
                <a:spcPts val="0"/>
              </a:spcBef>
              <a:spcAft>
                <a:spcPts val="0"/>
              </a:spcAft>
              <a:buSzPts val="11800"/>
              <a:buNone/>
              <a:defRPr sz="11800"/>
            </a:lvl3pPr>
            <a:lvl4pPr lvl="3" algn="ctr">
              <a:spcBef>
                <a:spcPts val="0"/>
              </a:spcBef>
              <a:spcAft>
                <a:spcPts val="0"/>
              </a:spcAft>
              <a:buSzPts val="11800"/>
              <a:buNone/>
              <a:defRPr sz="11800"/>
            </a:lvl4pPr>
            <a:lvl5pPr lvl="4" algn="ctr">
              <a:spcBef>
                <a:spcPts val="0"/>
              </a:spcBef>
              <a:spcAft>
                <a:spcPts val="0"/>
              </a:spcAft>
              <a:buSzPts val="11800"/>
              <a:buNone/>
              <a:defRPr sz="11800"/>
            </a:lvl5pPr>
            <a:lvl6pPr lvl="5" algn="ctr">
              <a:spcBef>
                <a:spcPts val="0"/>
              </a:spcBef>
              <a:spcAft>
                <a:spcPts val="0"/>
              </a:spcAft>
              <a:buSzPts val="11800"/>
              <a:buNone/>
              <a:defRPr sz="11800"/>
            </a:lvl6pPr>
            <a:lvl7pPr lvl="6" algn="ctr">
              <a:spcBef>
                <a:spcPts val="0"/>
              </a:spcBef>
              <a:spcAft>
                <a:spcPts val="0"/>
              </a:spcAft>
              <a:buSzPts val="11800"/>
              <a:buNone/>
              <a:defRPr sz="11800"/>
            </a:lvl7pPr>
            <a:lvl8pPr lvl="7" algn="ctr">
              <a:spcBef>
                <a:spcPts val="0"/>
              </a:spcBef>
              <a:spcAft>
                <a:spcPts val="0"/>
              </a:spcAft>
              <a:buSzPts val="11800"/>
              <a:buNone/>
              <a:defRPr sz="11800"/>
            </a:lvl8pPr>
            <a:lvl9pPr lvl="8" algn="ctr">
              <a:spcBef>
                <a:spcPts val="0"/>
              </a:spcBef>
              <a:spcAft>
                <a:spcPts val="0"/>
              </a:spcAft>
              <a:buSzPts val="11800"/>
              <a:buNone/>
              <a:defRPr sz="11800"/>
            </a:lvl9pPr>
          </a:lstStyle>
          <a:p>
            <a:endParaRPr/>
          </a:p>
        </p:txBody>
      </p:sp>
      <p:sp>
        <p:nvSpPr>
          <p:cNvPr id="94" name="Google Shape;94;p9"/>
          <p:cNvSpPr txBox="1">
            <a:spLocks noGrp="1"/>
          </p:cNvSpPr>
          <p:nvPr>
            <p:ph type="subTitle" idx="1"/>
          </p:nvPr>
        </p:nvSpPr>
        <p:spPr>
          <a:xfrm>
            <a:off x="669060" y="9418327"/>
            <a:ext cx="10194000" cy="4149900"/>
          </a:xfrm>
          <a:prstGeom prst="rect">
            <a:avLst/>
          </a:prstGeom>
        </p:spPr>
        <p:txBody>
          <a:bodyPr spcFirstLastPara="1" wrap="square" lIns="256000" tIns="256000" rIns="256000" bIns="256000" anchor="t" anchorCtr="0">
            <a:no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a:endParaRPr/>
          </a:p>
        </p:txBody>
      </p:sp>
      <p:sp>
        <p:nvSpPr>
          <p:cNvPr id="95" name="Google Shape;95;p9"/>
          <p:cNvSpPr txBox="1">
            <a:spLocks noGrp="1"/>
          </p:cNvSpPr>
          <p:nvPr>
            <p:ph type="body" idx="2"/>
          </p:nvPr>
        </p:nvSpPr>
        <p:spPr>
          <a:xfrm>
            <a:off x="12447537" y="2432891"/>
            <a:ext cx="9669300" cy="12415500"/>
          </a:xfrm>
          <a:prstGeom prst="rect">
            <a:avLst/>
          </a:prstGeom>
        </p:spPr>
        <p:txBody>
          <a:bodyPr spcFirstLastPara="1" wrap="square" lIns="256000" tIns="256000" rIns="256000" bIns="256000" anchor="ctr" anchorCtr="0">
            <a:noAutofit/>
          </a:bodyPr>
          <a:lstStyle>
            <a:lvl1pPr marL="457200" lvl="0" indent="-425450">
              <a:spcBef>
                <a:spcPts val="0"/>
              </a:spcBef>
              <a:spcAft>
                <a:spcPts val="0"/>
              </a:spcAft>
              <a:buSzPts val="3100"/>
              <a:buChar char="●"/>
              <a:defRPr/>
            </a:lvl1pPr>
            <a:lvl2pPr marL="914400" lvl="1" indent="-425450">
              <a:spcBef>
                <a:spcPts val="0"/>
              </a:spcBef>
              <a:spcAft>
                <a:spcPts val="0"/>
              </a:spcAft>
              <a:buSzPts val="3100"/>
              <a:buChar char="○"/>
              <a:defRPr/>
            </a:lvl2pPr>
            <a:lvl3pPr marL="1371600" lvl="2" indent="-425450">
              <a:spcBef>
                <a:spcPts val="0"/>
              </a:spcBef>
              <a:spcAft>
                <a:spcPts val="0"/>
              </a:spcAft>
              <a:buSzPts val="3100"/>
              <a:buChar char="■"/>
              <a:defRPr/>
            </a:lvl3pPr>
            <a:lvl4pPr marL="1828800" lvl="3" indent="-425450">
              <a:spcBef>
                <a:spcPts val="0"/>
              </a:spcBef>
              <a:spcAft>
                <a:spcPts val="0"/>
              </a:spcAft>
              <a:buSzPts val="3100"/>
              <a:buChar char="●"/>
              <a:defRPr/>
            </a:lvl4pPr>
            <a:lvl5pPr marL="2286000" lvl="4" indent="-425450">
              <a:spcBef>
                <a:spcPts val="0"/>
              </a:spcBef>
              <a:spcAft>
                <a:spcPts val="0"/>
              </a:spcAft>
              <a:buSzPts val="3100"/>
              <a:buChar char="○"/>
              <a:defRPr/>
            </a:lvl5pPr>
            <a:lvl6pPr marL="2743200" lvl="5" indent="-425450">
              <a:spcBef>
                <a:spcPts val="0"/>
              </a:spcBef>
              <a:spcAft>
                <a:spcPts val="0"/>
              </a:spcAft>
              <a:buSzPts val="3100"/>
              <a:buChar char="■"/>
              <a:defRPr/>
            </a:lvl6pPr>
            <a:lvl7pPr marL="3200400" lvl="6" indent="-425450">
              <a:spcBef>
                <a:spcPts val="0"/>
              </a:spcBef>
              <a:spcAft>
                <a:spcPts val="0"/>
              </a:spcAft>
              <a:buSzPts val="3100"/>
              <a:buChar char="●"/>
              <a:defRPr/>
            </a:lvl7pPr>
            <a:lvl8pPr marL="3657600" lvl="7" indent="-425450">
              <a:spcBef>
                <a:spcPts val="0"/>
              </a:spcBef>
              <a:spcAft>
                <a:spcPts val="0"/>
              </a:spcAft>
              <a:buSzPts val="3100"/>
              <a:buChar char="○"/>
              <a:defRPr/>
            </a:lvl8pPr>
            <a:lvl9pPr marL="4114800" lvl="8" indent="-425450">
              <a:spcBef>
                <a:spcPts val="0"/>
              </a:spcBef>
              <a:spcAft>
                <a:spcPts val="0"/>
              </a:spcAft>
              <a:buSzPts val="31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10"/>
          <p:cNvSpPr txBox="1">
            <a:spLocks noGrp="1"/>
          </p:cNvSpPr>
          <p:nvPr>
            <p:ph type="body" idx="1"/>
          </p:nvPr>
        </p:nvSpPr>
        <p:spPr>
          <a:xfrm>
            <a:off x="785484" y="14214724"/>
            <a:ext cx="15117000" cy="2033100"/>
          </a:xfrm>
          <a:prstGeom prst="rect">
            <a:avLst/>
          </a:prstGeom>
        </p:spPr>
        <p:txBody>
          <a:bodyPr spcFirstLastPara="1" wrap="square" lIns="256000" tIns="256000" rIns="256000" bIns="256000" anchor="ctr" anchorCtr="0">
            <a:noAutofit/>
          </a:bodyPr>
          <a:lstStyle>
            <a:lvl1pPr marL="457200" lvl="0" indent="-228600">
              <a:lnSpc>
                <a:spcPct val="100000"/>
              </a:lnSpc>
              <a:spcBef>
                <a:spcPts val="0"/>
              </a:spcBef>
              <a:spcAft>
                <a:spcPts val="0"/>
              </a:spcAft>
              <a:buSzPts val="31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5484" y="1495283"/>
            <a:ext cx="21471900" cy="1924200"/>
          </a:xfrm>
          <a:prstGeom prst="rect">
            <a:avLst/>
          </a:prstGeom>
          <a:noFill/>
          <a:ln>
            <a:noFill/>
          </a:ln>
        </p:spPr>
        <p:txBody>
          <a:bodyPr spcFirstLastPara="1" wrap="square" lIns="256000" tIns="256000" rIns="256000" bIns="256000" anchor="t" anchorCtr="0">
            <a:noAutofit/>
          </a:bodyPr>
          <a:lstStyle>
            <a:lvl1pPr lvl="0" algn="ctr">
              <a:spcBef>
                <a:spcPts val="0"/>
              </a:spcBef>
              <a:spcAft>
                <a:spcPts val="0"/>
              </a:spcAft>
              <a:buClr>
                <a:schemeClr val="dk1"/>
              </a:buClr>
              <a:buSzPts val="7800"/>
              <a:buFont typeface="Space Mono"/>
              <a:buNone/>
              <a:defRPr sz="7800" b="1">
                <a:solidFill>
                  <a:schemeClr val="dk1"/>
                </a:solidFill>
                <a:latin typeface="Space Mono"/>
                <a:ea typeface="Space Mono"/>
                <a:cs typeface="Space Mono"/>
                <a:sym typeface="Space Mono"/>
              </a:defRPr>
            </a:lvl1pPr>
            <a:lvl2pPr lvl="1" algn="ctr">
              <a:spcBef>
                <a:spcPts val="0"/>
              </a:spcBef>
              <a:spcAft>
                <a:spcPts val="0"/>
              </a:spcAft>
              <a:buClr>
                <a:schemeClr val="dk1"/>
              </a:buClr>
              <a:buSzPts val="7800"/>
              <a:buFont typeface="Space Mono"/>
              <a:buNone/>
              <a:defRPr sz="7800" b="1">
                <a:solidFill>
                  <a:schemeClr val="dk1"/>
                </a:solidFill>
                <a:latin typeface="Space Mono"/>
                <a:ea typeface="Space Mono"/>
                <a:cs typeface="Space Mono"/>
                <a:sym typeface="Space Mono"/>
              </a:defRPr>
            </a:lvl2pPr>
            <a:lvl3pPr lvl="2" algn="ctr">
              <a:spcBef>
                <a:spcPts val="0"/>
              </a:spcBef>
              <a:spcAft>
                <a:spcPts val="0"/>
              </a:spcAft>
              <a:buClr>
                <a:schemeClr val="dk1"/>
              </a:buClr>
              <a:buSzPts val="7800"/>
              <a:buFont typeface="Space Mono"/>
              <a:buNone/>
              <a:defRPr sz="7800" b="1">
                <a:solidFill>
                  <a:schemeClr val="dk1"/>
                </a:solidFill>
                <a:latin typeface="Space Mono"/>
                <a:ea typeface="Space Mono"/>
                <a:cs typeface="Space Mono"/>
                <a:sym typeface="Space Mono"/>
              </a:defRPr>
            </a:lvl3pPr>
            <a:lvl4pPr lvl="3" algn="ctr">
              <a:spcBef>
                <a:spcPts val="0"/>
              </a:spcBef>
              <a:spcAft>
                <a:spcPts val="0"/>
              </a:spcAft>
              <a:buClr>
                <a:schemeClr val="dk1"/>
              </a:buClr>
              <a:buSzPts val="7800"/>
              <a:buFont typeface="Space Mono"/>
              <a:buNone/>
              <a:defRPr sz="7800" b="1">
                <a:solidFill>
                  <a:schemeClr val="dk1"/>
                </a:solidFill>
                <a:latin typeface="Space Mono"/>
                <a:ea typeface="Space Mono"/>
                <a:cs typeface="Space Mono"/>
                <a:sym typeface="Space Mono"/>
              </a:defRPr>
            </a:lvl4pPr>
            <a:lvl5pPr lvl="4" algn="ctr">
              <a:spcBef>
                <a:spcPts val="0"/>
              </a:spcBef>
              <a:spcAft>
                <a:spcPts val="0"/>
              </a:spcAft>
              <a:buClr>
                <a:schemeClr val="dk1"/>
              </a:buClr>
              <a:buSzPts val="7800"/>
              <a:buFont typeface="Space Mono"/>
              <a:buNone/>
              <a:defRPr sz="7800" b="1">
                <a:solidFill>
                  <a:schemeClr val="dk1"/>
                </a:solidFill>
                <a:latin typeface="Space Mono"/>
                <a:ea typeface="Space Mono"/>
                <a:cs typeface="Space Mono"/>
                <a:sym typeface="Space Mono"/>
              </a:defRPr>
            </a:lvl5pPr>
            <a:lvl6pPr lvl="5" algn="ctr">
              <a:spcBef>
                <a:spcPts val="0"/>
              </a:spcBef>
              <a:spcAft>
                <a:spcPts val="0"/>
              </a:spcAft>
              <a:buClr>
                <a:schemeClr val="dk1"/>
              </a:buClr>
              <a:buSzPts val="7800"/>
              <a:buFont typeface="Space Mono"/>
              <a:buNone/>
              <a:defRPr sz="7800" b="1">
                <a:solidFill>
                  <a:schemeClr val="dk1"/>
                </a:solidFill>
                <a:latin typeface="Space Mono"/>
                <a:ea typeface="Space Mono"/>
                <a:cs typeface="Space Mono"/>
                <a:sym typeface="Space Mono"/>
              </a:defRPr>
            </a:lvl6pPr>
            <a:lvl7pPr lvl="6" algn="ctr">
              <a:spcBef>
                <a:spcPts val="0"/>
              </a:spcBef>
              <a:spcAft>
                <a:spcPts val="0"/>
              </a:spcAft>
              <a:buClr>
                <a:schemeClr val="dk1"/>
              </a:buClr>
              <a:buSzPts val="7800"/>
              <a:buFont typeface="Space Mono"/>
              <a:buNone/>
              <a:defRPr sz="7800" b="1">
                <a:solidFill>
                  <a:schemeClr val="dk1"/>
                </a:solidFill>
                <a:latin typeface="Space Mono"/>
                <a:ea typeface="Space Mono"/>
                <a:cs typeface="Space Mono"/>
                <a:sym typeface="Space Mono"/>
              </a:defRPr>
            </a:lvl7pPr>
            <a:lvl8pPr lvl="7" algn="ctr">
              <a:spcBef>
                <a:spcPts val="0"/>
              </a:spcBef>
              <a:spcAft>
                <a:spcPts val="0"/>
              </a:spcAft>
              <a:buClr>
                <a:schemeClr val="dk1"/>
              </a:buClr>
              <a:buSzPts val="7800"/>
              <a:buFont typeface="Space Mono"/>
              <a:buNone/>
              <a:defRPr sz="7800" b="1">
                <a:solidFill>
                  <a:schemeClr val="dk1"/>
                </a:solidFill>
                <a:latin typeface="Space Mono"/>
                <a:ea typeface="Space Mono"/>
                <a:cs typeface="Space Mono"/>
                <a:sym typeface="Space Mono"/>
              </a:defRPr>
            </a:lvl8pPr>
            <a:lvl9pPr lvl="8" algn="ctr">
              <a:spcBef>
                <a:spcPts val="0"/>
              </a:spcBef>
              <a:spcAft>
                <a:spcPts val="0"/>
              </a:spcAft>
              <a:buClr>
                <a:schemeClr val="dk1"/>
              </a:buClr>
              <a:buSzPts val="7800"/>
              <a:buFont typeface="Space Mono"/>
              <a:buNone/>
              <a:defRPr sz="7800" b="1">
                <a:solidFill>
                  <a:schemeClr val="dk1"/>
                </a:solidFill>
                <a:latin typeface="Space Mono"/>
                <a:ea typeface="Space Mono"/>
                <a:cs typeface="Space Mono"/>
                <a:sym typeface="Space Mono"/>
              </a:defRPr>
            </a:lvl9pPr>
          </a:lstStyle>
          <a:p>
            <a:endParaRPr/>
          </a:p>
        </p:txBody>
      </p:sp>
      <p:sp>
        <p:nvSpPr>
          <p:cNvPr id="7" name="Google Shape;7;p1"/>
          <p:cNvSpPr txBox="1">
            <a:spLocks noGrp="1"/>
          </p:cNvSpPr>
          <p:nvPr>
            <p:ph type="body" idx="1"/>
          </p:nvPr>
        </p:nvSpPr>
        <p:spPr>
          <a:xfrm>
            <a:off x="785475" y="3872326"/>
            <a:ext cx="21471900" cy="12952500"/>
          </a:xfrm>
          <a:prstGeom prst="rect">
            <a:avLst/>
          </a:prstGeom>
          <a:noFill/>
          <a:ln>
            <a:noFill/>
          </a:ln>
        </p:spPr>
        <p:txBody>
          <a:bodyPr spcFirstLastPara="1" wrap="square" lIns="256000" tIns="256000" rIns="256000" bIns="256000" anchor="t" anchorCtr="0">
            <a:noAutofit/>
          </a:bodyPr>
          <a:lstStyle>
            <a:lvl1pPr marL="457200" lvl="0" indent="-425450">
              <a:lnSpc>
                <a:spcPct val="115000"/>
              </a:lnSpc>
              <a:spcBef>
                <a:spcPts val="0"/>
              </a:spcBef>
              <a:spcAft>
                <a:spcPts val="0"/>
              </a:spcAft>
              <a:buClr>
                <a:schemeClr val="dk1"/>
              </a:buClr>
              <a:buSzPts val="3100"/>
              <a:buFont typeface="Space Mono"/>
              <a:buChar char="●"/>
              <a:defRPr sz="3100">
                <a:solidFill>
                  <a:schemeClr val="dk1"/>
                </a:solidFill>
                <a:latin typeface="Space Mono"/>
                <a:ea typeface="Space Mono"/>
                <a:cs typeface="Space Mono"/>
                <a:sym typeface="Space Mono"/>
              </a:defRPr>
            </a:lvl1pPr>
            <a:lvl2pPr marL="914400" lvl="1" indent="-425450">
              <a:lnSpc>
                <a:spcPct val="115000"/>
              </a:lnSpc>
              <a:spcBef>
                <a:spcPts val="0"/>
              </a:spcBef>
              <a:spcAft>
                <a:spcPts val="0"/>
              </a:spcAft>
              <a:buClr>
                <a:schemeClr val="dk1"/>
              </a:buClr>
              <a:buSzPts val="3100"/>
              <a:buFont typeface="Space Mono"/>
              <a:buChar char="○"/>
              <a:defRPr sz="3100">
                <a:solidFill>
                  <a:schemeClr val="dk1"/>
                </a:solidFill>
                <a:latin typeface="Space Mono"/>
                <a:ea typeface="Space Mono"/>
                <a:cs typeface="Space Mono"/>
                <a:sym typeface="Space Mono"/>
              </a:defRPr>
            </a:lvl2pPr>
            <a:lvl3pPr marL="1371600" lvl="2" indent="-425450">
              <a:lnSpc>
                <a:spcPct val="115000"/>
              </a:lnSpc>
              <a:spcBef>
                <a:spcPts val="0"/>
              </a:spcBef>
              <a:spcAft>
                <a:spcPts val="0"/>
              </a:spcAft>
              <a:buClr>
                <a:schemeClr val="dk1"/>
              </a:buClr>
              <a:buSzPts val="3100"/>
              <a:buFont typeface="Space Mono"/>
              <a:buChar char="■"/>
              <a:defRPr sz="3100">
                <a:solidFill>
                  <a:schemeClr val="dk1"/>
                </a:solidFill>
                <a:latin typeface="Space Mono"/>
                <a:ea typeface="Space Mono"/>
                <a:cs typeface="Space Mono"/>
                <a:sym typeface="Space Mono"/>
              </a:defRPr>
            </a:lvl3pPr>
            <a:lvl4pPr marL="1828800" lvl="3" indent="-425450">
              <a:lnSpc>
                <a:spcPct val="115000"/>
              </a:lnSpc>
              <a:spcBef>
                <a:spcPts val="0"/>
              </a:spcBef>
              <a:spcAft>
                <a:spcPts val="0"/>
              </a:spcAft>
              <a:buClr>
                <a:schemeClr val="dk1"/>
              </a:buClr>
              <a:buSzPts val="3100"/>
              <a:buFont typeface="Space Mono"/>
              <a:buChar char="●"/>
              <a:defRPr sz="3100">
                <a:solidFill>
                  <a:schemeClr val="dk1"/>
                </a:solidFill>
                <a:latin typeface="Space Mono"/>
                <a:ea typeface="Space Mono"/>
                <a:cs typeface="Space Mono"/>
                <a:sym typeface="Space Mono"/>
              </a:defRPr>
            </a:lvl4pPr>
            <a:lvl5pPr marL="2286000" lvl="4" indent="-425450">
              <a:lnSpc>
                <a:spcPct val="115000"/>
              </a:lnSpc>
              <a:spcBef>
                <a:spcPts val="0"/>
              </a:spcBef>
              <a:spcAft>
                <a:spcPts val="0"/>
              </a:spcAft>
              <a:buClr>
                <a:schemeClr val="dk1"/>
              </a:buClr>
              <a:buSzPts val="3100"/>
              <a:buFont typeface="Space Mono"/>
              <a:buChar char="○"/>
              <a:defRPr sz="3100">
                <a:solidFill>
                  <a:schemeClr val="dk1"/>
                </a:solidFill>
                <a:latin typeface="Space Mono"/>
                <a:ea typeface="Space Mono"/>
                <a:cs typeface="Space Mono"/>
                <a:sym typeface="Space Mono"/>
              </a:defRPr>
            </a:lvl5pPr>
            <a:lvl6pPr marL="2743200" lvl="5" indent="-425450">
              <a:lnSpc>
                <a:spcPct val="115000"/>
              </a:lnSpc>
              <a:spcBef>
                <a:spcPts val="0"/>
              </a:spcBef>
              <a:spcAft>
                <a:spcPts val="0"/>
              </a:spcAft>
              <a:buClr>
                <a:schemeClr val="dk1"/>
              </a:buClr>
              <a:buSzPts val="3100"/>
              <a:buFont typeface="Space Mono"/>
              <a:buChar char="■"/>
              <a:defRPr sz="3100">
                <a:solidFill>
                  <a:schemeClr val="dk1"/>
                </a:solidFill>
                <a:latin typeface="Space Mono"/>
                <a:ea typeface="Space Mono"/>
                <a:cs typeface="Space Mono"/>
                <a:sym typeface="Space Mono"/>
              </a:defRPr>
            </a:lvl6pPr>
            <a:lvl7pPr marL="3200400" lvl="6" indent="-425450">
              <a:lnSpc>
                <a:spcPct val="115000"/>
              </a:lnSpc>
              <a:spcBef>
                <a:spcPts val="0"/>
              </a:spcBef>
              <a:spcAft>
                <a:spcPts val="0"/>
              </a:spcAft>
              <a:buClr>
                <a:schemeClr val="dk1"/>
              </a:buClr>
              <a:buSzPts val="3100"/>
              <a:buFont typeface="Space Mono"/>
              <a:buChar char="●"/>
              <a:defRPr sz="3100">
                <a:solidFill>
                  <a:schemeClr val="dk1"/>
                </a:solidFill>
                <a:latin typeface="Space Mono"/>
                <a:ea typeface="Space Mono"/>
                <a:cs typeface="Space Mono"/>
                <a:sym typeface="Space Mono"/>
              </a:defRPr>
            </a:lvl7pPr>
            <a:lvl8pPr marL="3657600" lvl="7" indent="-425450">
              <a:lnSpc>
                <a:spcPct val="115000"/>
              </a:lnSpc>
              <a:spcBef>
                <a:spcPts val="0"/>
              </a:spcBef>
              <a:spcAft>
                <a:spcPts val="0"/>
              </a:spcAft>
              <a:buClr>
                <a:schemeClr val="dk1"/>
              </a:buClr>
              <a:buSzPts val="3100"/>
              <a:buFont typeface="Space Mono"/>
              <a:buChar char="○"/>
              <a:defRPr sz="3100">
                <a:solidFill>
                  <a:schemeClr val="dk1"/>
                </a:solidFill>
                <a:latin typeface="Space Mono"/>
                <a:ea typeface="Space Mono"/>
                <a:cs typeface="Space Mono"/>
                <a:sym typeface="Space Mono"/>
              </a:defRPr>
            </a:lvl8pPr>
            <a:lvl9pPr marL="4114800" lvl="8" indent="-425450">
              <a:lnSpc>
                <a:spcPct val="115000"/>
              </a:lnSpc>
              <a:spcBef>
                <a:spcPts val="0"/>
              </a:spcBef>
              <a:spcAft>
                <a:spcPts val="0"/>
              </a:spcAft>
              <a:buClr>
                <a:schemeClr val="dk1"/>
              </a:buClr>
              <a:buSzPts val="3100"/>
              <a:buFont typeface="Space Mono"/>
              <a:buChar char="■"/>
              <a:defRPr sz="3100">
                <a:solidFill>
                  <a:schemeClr val="dk1"/>
                </a:solidFill>
                <a:latin typeface="Space Mono"/>
                <a:ea typeface="Space Mono"/>
                <a:cs typeface="Space Mono"/>
                <a:sym typeface="Space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94380" y="788672"/>
            <a:ext cx="21854084" cy="1570375"/>
          </a:xfrm>
          <a:prstGeom prst="rect">
            <a:avLst/>
          </a:prstGeom>
          <a:noFill/>
          <a:ln>
            <a:noFill/>
          </a:ln>
        </p:spPr>
        <p:txBody>
          <a:bodyPr spcFirstLastPara="1" wrap="square" lIns="446925" tIns="446925" rIns="446925" bIns="446925" anchor="ctr" anchorCtr="0">
            <a:noAutofit/>
          </a:bodyPr>
          <a:lstStyle>
            <a:lvl1pPr lvl="0" algn="ctr" rtl="0">
              <a:spcBef>
                <a:spcPts val="0"/>
              </a:spcBef>
              <a:spcAft>
                <a:spcPts val="0"/>
              </a:spcAft>
              <a:buClr>
                <a:schemeClr val="dk1"/>
              </a:buClr>
              <a:buSzPts val="15500"/>
              <a:buFont typeface="Space Mono"/>
              <a:buNone/>
              <a:defRPr sz="15500" b="1">
                <a:solidFill>
                  <a:schemeClr val="dk1"/>
                </a:solidFill>
                <a:latin typeface="Space Mono"/>
                <a:ea typeface="Space Mono"/>
                <a:cs typeface="Space Mono"/>
                <a:sym typeface="Space Mono"/>
              </a:defRPr>
            </a:lvl1pPr>
            <a:lvl2pPr lvl="1" rtl="0">
              <a:spcBef>
                <a:spcPts val="0"/>
              </a:spcBef>
              <a:spcAft>
                <a:spcPts val="0"/>
              </a:spcAft>
              <a:buClr>
                <a:schemeClr val="dk1"/>
              </a:buClr>
              <a:buSzPts val="15500"/>
              <a:buFont typeface="Merriweather Black"/>
              <a:buNone/>
              <a:defRPr sz="15500">
                <a:solidFill>
                  <a:schemeClr val="dk1"/>
                </a:solidFill>
                <a:latin typeface="Merriweather Black"/>
                <a:ea typeface="Merriweather Black"/>
                <a:cs typeface="Merriweather Black"/>
                <a:sym typeface="Merriweather Black"/>
              </a:defRPr>
            </a:lvl2pPr>
            <a:lvl3pPr lvl="2" rtl="0">
              <a:spcBef>
                <a:spcPts val="0"/>
              </a:spcBef>
              <a:spcAft>
                <a:spcPts val="0"/>
              </a:spcAft>
              <a:buClr>
                <a:schemeClr val="dk1"/>
              </a:buClr>
              <a:buSzPts val="15500"/>
              <a:buFont typeface="Merriweather Black"/>
              <a:buNone/>
              <a:defRPr sz="15500">
                <a:solidFill>
                  <a:schemeClr val="dk1"/>
                </a:solidFill>
                <a:latin typeface="Merriweather Black"/>
                <a:ea typeface="Merriweather Black"/>
                <a:cs typeface="Merriweather Black"/>
                <a:sym typeface="Merriweather Black"/>
              </a:defRPr>
            </a:lvl3pPr>
            <a:lvl4pPr lvl="3" rtl="0">
              <a:spcBef>
                <a:spcPts val="0"/>
              </a:spcBef>
              <a:spcAft>
                <a:spcPts val="0"/>
              </a:spcAft>
              <a:buClr>
                <a:schemeClr val="dk1"/>
              </a:buClr>
              <a:buSzPts val="15500"/>
              <a:buFont typeface="Merriweather Black"/>
              <a:buNone/>
              <a:defRPr sz="15500">
                <a:solidFill>
                  <a:schemeClr val="dk1"/>
                </a:solidFill>
                <a:latin typeface="Merriweather Black"/>
                <a:ea typeface="Merriweather Black"/>
                <a:cs typeface="Merriweather Black"/>
                <a:sym typeface="Merriweather Black"/>
              </a:defRPr>
            </a:lvl4pPr>
            <a:lvl5pPr lvl="4" rtl="0">
              <a:spcBef>
                <a:spcPts val="0"/>
              </a:spcBef>
              <a:spcAft>
                <a:spcPts val="0"/>
              </a:spcAft>
              <a:buClr>
                <a:schemeClr val="dk1"/>
              </a:buClr>
              <a:buSzPts val="15500"/>
              <a:buFont typeface="Merriweather Black"/>
              <a:buNone/>
              <a:defRPr sz="15500">
                <a:solidFill>
                  <a:schemeClr val="dk1"/>
                </a:solidFill>
                <a:latin typeface="Merriweather Black"/>
                <a:ea typeface="Merriweather Black"/>
                <a:cs typeface="Merriweather Black"/>
                <a:sym typeface="Merriweather Black"/>
              </a:defRPr>
            </a:lvl5pPr>
            <a:lvl6pPr lvl="5" rtl="0">
              <a:spcBef>
                <a:spcPts val="0"/>
              </a:spcBef>
              <a:spcAft>
                <a:spcPts val="0"/>
              </a:spcAft>
              <a:buClr>
                <a:schemeClr val="dk1"/>
              </a:buClr>
              <a:buSzPts val="15500"/>
              <a:buFont typeface="Merriweather Black"/>
              <a:buNone/>
              <a:defRPr sz="15500">
                <a:solidFill>
                  <a:schemeClr val="dk1"/>
                </a:solidFill>
                <a:latin typeface="Merriweather Black"/>
                <a:ea typeface="Merriweather Black"/>
                <a:cs typeface="Merriweather Black"/>
                <a:sym typeface="Merriweather Black"/>
              </a:defRPr>
            </a:lvl6pPr>
            <a:lvl7pPr lvl="6" rtl="0">
              <a:spcBef>
                <a:spcPts val="0"/>
              </a:spcBef>
              <a:spcAft>
                <a:spcPts val="0"/>
              </a:spcAft>
              <a:buClr>
                <a:schemeClr val="dk1"/>
              </a:buClr>
              <a:buSzPts val="15500"/>
              <a:buFont typeface="Merriweather Black"/>
              <a:buNone/>
              <a:defRPr sz="15500">
                <a:solidFill>
                  <a:schemeClr val="dk1"/>
                </a:solidFill>
                <a:latin typeface="Merriweather Black"/>
                <a:ea typeface="Merriweather Black"/>
                <a:cs typeface="Merriweather Black"/>
                <a:sym typeface="Merriweather Black"/>
              </a:defRPr>
            </a:lvl7pPr>
            <a:lvl8pPr lvl="7" rtl="0">
              <a:spcBef>
                <a:spcPts val="0"/>
              </a:spcBef>
              <a:spcAft>
                <a:spcPts val="0"/>
              </a:spcAft>
              <a:buClr>
                <a:schemeClr val="dk1"/>
              </a:buClr>
              <a:buSzPts val="15500"/>
              <a:buFont typeface="Merriweather Black"/>
              <a:buNone/>
              <a:defRPr sz="15500">
                <a:solidFill>
                  <a:schemeClr val="dk1"/>
                </a:solidFill>
                <a:latin typeface="Merriweather Black"/>
                <a:ea typeface="Merriweather Black"/>
                <a:cs typeface="Merriweather Black"/>
                <a:sym typeface="Merriweather Black"/>
              </a:defRPr>
            </a:lvl8pPr>
            <a:lvl9pPr lvl="8" rtl="0">
              <a:spcBef>
                <a:spcPts val="0"/>
              </a:spcBef>
              <a:spcAft>
                <a:spcPts val="0"/>
              </a:spcAft>
              <a:buClr>
                <a:schemeClr val="dk1"/>
              </a:buClr>
              <a:buSzPts val="15500"/>
              <a:buFont typeface="Merriweather Black"/>
              <a:buNone/>
              <a:defRPr sz="15500">
                <a:solidFill>
                  <a:schemeClr val="dk1"/>
                </a:solidFill>
                <a:latin typeface="Merriweather Black"/>
                <a:ea typeface="Merriweather Black"/>
                <a:cs typeface="Merriweather Black"/>
                <a:sym typeface="Merriweather Black"/>
              </a:defRPr>
            </a:lvl9pPr>
          </a:lstStyle>
          <a:p>
            <a:endParaRPr/>
          </a:p>
        </p:txBody>
      </p:sp>
      <p:sp>
        <p:nvSpPr>
          <p:cNvPr id="52" name="Google Shape;52;p13"/>
          <p:cNvSpPr txBox="1">
            <a:spLocks noGrp="1"/>
          </p:cNvSpPr>
          <p:nvPr>
            <p:ph type="body" idx="1"/>
          </p:nvPr>
        </p:nvSpPr>
        <p:spPr>
          <a:xfrm>
            <a:off x="1814375" y="4156445"/>
            <a:ext cx="19413813" cy="11310289"/>
          </a:xfrm>
          <a:prstGeom prst="rect">
            <a:avLst/>
          </a:prstGeom>
          <a:noFill/>
          <a:ln>
            <a:noFill/>
          </a:ln>
        </p:spPr>
        <p:txBody>
          <a:bodyPr spcFirstLastPara="1" wrap="square" lIns="446925" tIns="446925" rIns="446925" bIns="446925" anchor="t" anchorCtr="0">
            <a:noAutofit/>
          </a:bodyPr>
          <a:lstStyle>
            <a:lvl1pPr marL="457200" lvl="0" indent="-666750" rtl="0">
              <a:lnSpc>
                <a:spcPct val="100000"/>
              </a:lnSpc>
              <a:spcBef>
                <a:spcPts val="0"/>
              </a:spcBef>
              <a:spcAft>
                <a:spcPts val="0"/>
              </a:spcAft>
              <a:buClr>
                <a:schemeClr val="dk1"/>
              </a:buClr>
              <a:buSzPts val="6900"/>
              <a:buFont typeface="Inconsolata"/>
              <a:buChar char="●"/>
              <a:defRPr sz="6900">
                <a:solidFill>
                  <a:schemeClr val="dk1"/>
                </a:solidFill>
                <a:latin typeface="Inconsolata"/>
                <a:ea typeface="Inconsolata"/>
                <a:cs typeface="Inconsolata"/>
                <a:sym typeface="Inconsolata"/>
              </a:defRPr>
            </a:lvl1pPr>
            <a:lvl2pPr marL="914400" lvl="1" indent="-666750" rtl="0">
              <a:lnSpc>
                <a:spcPct val="100000"/>
              </a:lnSpc>
              <a:spcBef>
                <a:spcPts val="8000"/>
              </a:spcBef>
              <a:spcAft>
                <a:spcPts val="0"/>
              </a:spcAft>
              <a:buClr>
                <a:schemeClr val="dk1"/>
              </a:buClr>
              <a:buSzPts val="6900"/>
              <a:buFont typeface="Inconsolata"/>
              <a:buChar char="○"/>
              <a:defRPr sz="6900">
                <a:solidFill>
                  <a:schemeClr val="dk1"/>
                </a:solidFill>
                <a:latin typeface="Inconsolata"/>
                <a:ea typeface="Inconsolata"/>
                <a:cs typeface="Inconsolata"/>
                <a:sym typeface="Inconsolata"/>
              </a:defRPr>
            </a:lvl2pPr>
            <a:lvl3pPr marL="1371600" lvl="2" indent="-666750" rtl="0">
              <a:lnSpc>
                <a:spcPct val="100000"/>
              </a:lnSpc>
              <a:spcBef>
                <a:spcPts val="8000"/>
              </a:spcBef>
              <a:spcAft>
                <a:spcPts val="0"/>
              </a:spcAft>
              <a:buClr>
                <a:schemeClr val="dk1"/>
              </a:buClr>
              <a:buSzPts val="6900"/>
              <a:buFont typeface="Inconsolata"/>
              <a:buChar char="■"/>
              <a:defRPr sz="6900">
                <a:solidFill>
                  <a:schemeClr val="dk1"/>
                </a:solidFill>
                <a:latin typeface="Inconsolata"/>
                <a:ea typeface="Inconsolata"/>
                <a:cs typeface="Inconsolata"/>
                <a:sym typeface="Inconsolata"/>
              </a:defRPr>
            </a:lvl3pPr>
            <a:lvl4pPr marL="1828800" lvl="3" indent="-666750" rtl="0">
              <a:lnSpc>
                <a:spcPct val="100000"/>
              </a:lnSpc>
              <a:spcBef>
                <a:spcPts val="8000"/>
              </a:spcBef>
              <a:spcAft>
                <a:spcPts val="0"/>
              </a:spcAft>
              <a:buClr>
                <a:schemeClr val="dk1"/>
              </a:buClr>
              <a:buSzPts val="6900"/>
              <a:buFont typeface="Inconsolata"/>
              <a:buChar char="●"/>
              <a:defRPr sz="6900">
                <a:solidFill>
                  <a:schemeClr val="dk1"/>
                </a:solidFill>
                <a:latin typeface="Inconsolata"/>
                <a:ea typeface="Inconsolata"/>
                <a:cs typeface="Inconsolata"/>
                <a:sym typeface="Inconsolata"/>
              </a:defRPr>
            </a:lvl4pPr>
            <a:lvl5pPr marL="2286000" lvl="4" indent="-666750" rtl="0">
              <a:lnSpc>
                <a:spcPct val="100000"/>
              </a:lnSpc>
              <a:spcBef>
                <a:spcPts val="8000"/>
              </a:spcBef>
              <a:spcAft>
                <a:spcPts val="0"/>
              </a:spcAft>
              <a:buClr>
                <a:schemeClr val="dk1"/>
              </a:buClr>
              <a:buSzPts val="6900"/>
              <a:buFont typeface="Inconsolata"/>
              <a:buChar char="○"/>
              <a:defRPr sz="6900">
                <a:solidFill>
                  <a:schemeClr val="dk1"/>
                </a:solidFill>
                <a:latin typeface="Inconsolata"/>
                <a:ea typeface="Inconsolata"/>
                <a:cs typeface="Inconsolata"/>
                <a:sym typeface="Inconsolata"/>
              </a:defRPr>
            </a:lvl5pPr>
            <a:lvl6pPr marL="2743200" lvl="5" indent="-666750" rtl="0">
              <a:lnSpc>
                <a:spcPct val="100000"/>
              </a:lnSpc>
              <a:spcBef>
                <a:spcPts val="8000"/>
              </a:spcBef>
              <a:spcAft>
                <a:spcPts val="0"/>
              </a:spcAft>
              <a:buClr>
                <a:schemeClr val="dk1"/>
              </a:buClr>
              <a:buSzPts val="6900"/>
              <a:buFont typeface="Inconsolata"/>
              <a:buChar char="■"/>
              <a:defRPr sz="6900">
                <a:solidFill>
                  <a:schemeClr val="dk1"/>
                </a:solidFill>
                <a:latin typeface="Inconsolata"/>
                <a:ea typeface="Inconsolata"/>
                <a:cs typeface="Inconsolata"/>
                <a:sym typeface="Inconsolata"/>
              </a:defRPr>
            </a:lvl6pPr>
            <a:lvl7pPr marL="3200400" lvl="6" indent="-666750" rtl="0">
              <a:lnSpc>
                <a:spcPct val="100000"/>
              </a:lnSpc>
              <a:spcBef>
                <a:spcPts val="8000"/>
              </a:spcBef>
              <a:spcAft>
                <a:spcPts val="0"/>
              </a:spcAft>
              <a:buClr>
                <a:schemeClr val="dk1"/>
              </a:buClr>
              <a:buSzPts val="6900"/>
              <a:buFont typeface="Inconsolata"/>
              <a:buChar char="●"/>
              <a:defRPr sz="6900">
                <a:solidFill>
                  <a:schemeClr val="dk1"/>
                </a:solidFill>
                <a:latin typeface="Inconsolata"/>
                <a:ea typeface="Inconsolata"/>
                <a:cs typeface="Inconsolata"/>
                <a:sym typeface="Inconsolata"/>
              </a:defRPr>
            </a:lvl7pPr>
            <a:lvl8pPr marL="3657600" lvl="7" indent="-666750" rtl="0">
              <a:lnSpc>
                <a:spcPct val="100000"/>
              </a:lnSpc>
              <a:spcBef>
                <a:spcPts val="8000"/>
              </a:spcBef>
              <a:spcAft>
                <a:spcPts val="0"/>
              </a:spcAft>
              <a:buClr>
                <a:schemeClr val="dk1"/>
              </a:buClr>
              <a:buSzPts val="6900"/>
              <a:buFont typeface="Inconsolata"/>
              <a:buChar char="○"/>
              <a:defRPr sz="6900">
                <a:solidFill>
                  <a:schemeClr val="dk1"/>
                </a:solidFill>
                <a:latin typeface="Inconsolata"/>
                <a:ea typeface="Inconsolata"/>
                <a:cs typeface="Inconsolata"/>
                <a:sym typeface="Inconsolata"/>
              </a:defRPr>
            </a:lvl8pPr>
            <a:lvl9pPr marL="4114800" lvl="8" indent="-666750" rtl="0">
              <a:lnSpc>
                <a:spcPct val="100000"/>
              </a:lnSpc>
              <a:spcBef>
                <a:spcPts val="8000"/>
              </a:spcBef>
              <a:spcAft>
                <a:spcPts val="8000"/>
              </a:spcAft>
              <a:buClr>
                <a:schemeClr val="dk1"/>
              </a:buClr>
              <a:buSzPts val="6900"/>
              <a:buFont typeface="Inconsolata"/>
              <a:buChar char="■"/>
              <a:defRPr sz="6900">
                <a:solidFill>
                  <a:schemeClr val="dk1"/>
                </a:solidFill>
                <a:latin typeface="Inconsolata"/>
                <a:ea typeface="Inconsolata"/>
                <a:cs typeface="Inconsolata"/>
                <a:sym typeface="Inconsolata"/>
              </a:defRPr>
            </a:lvl9pPr>
          </a:lstStyle>
          <a:p>
            <a:endParaRPr/>
          </a:p>
        </p:txBody>
      </p:sp>
    </p:spTree>
    <p:extLst>
      <p:ext uri="{BB962C8B-B14F-4D97-AF65-F5344CB8AC3E}">
        <p14:creationId xmlns:p14="http://schemas.microsoft.com/office/powerpoint/2010/main" val="2496116501"/>
      </p:ext>
    </p:extLst>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35"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overleaf.com/gallery/tagged/poste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cran.r-project.org/web/packages/iheiddown/vignettes/poster.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lipsum.co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0"/>
          <p:cNvSpPr txBox="1">
            <a:spLocks noGrp="1"/>
          </p:cNvSpPr>
          <p:nvPr>
            <p:ph type="ctrTitle"/>
          </p:nvPr>
        </p:nvSpPr>
        <p:spPr>
          <a:xfrm>
            <a:off x="2011850" y="4435438"/>
            <a:ext cx="19019100" cy="5014500"/>
          </a:xfrm>
          <a:prstGeom prst="rect">
            <a:avLst/>
          </a:prstGeom>
        </p:spPr>
        <p:txBody>
          <a:bodyPr spcFirstLastPara="1" wrap="square" lIns="256000" tIns="256000" rIns="256000" bIns="256000" anchor="b" anchorCtr="0">
            <a:noAutofit/>
          </a:bodyPr>
          <a:lstStyle/>
          <a:p>
            <a:pPr marL="0" lvl="0" indent="0" algn="ctr" rtl="0">
              <a:spcBef>
                <a:spcPts val="0"/>
              </a:spcBef>
              <a:spcAft>
                <a:spcPts val="0"/>
              </a:spcAft>
              <a:buNone/>
            </a:pPr>
            <a:r>
              <a:rPr lang="en" sz="12000" dirty="0"/>
              <a:t>We need to talk about POSTERS</a:t>
            </a:r>
            <a:endParaRPr sz="12000" dirty="0"/>
          </a:p>
        </p:txBody>
      </p:sp>
      <p:grpSp>
        <p:nvGrpSpPr>
          <p:cNvPr id="216" name="Google Shape;216;p20"/>
          <p:cNvGrpSpPr/>
          <p:nvPr/>
        </p:nvGrpSpPr>
        <p:grpSpPr>
          <a:xfrm>
            <a:off x="12013575" y="13837850"/>
            <a:ext cx="11029300" cy="3444300"/>
            <a:chOff x="12013575" y="13837850"/>
            <a:chExt cx="11029300" cy="3444300"/>
          </a:xfrm>
        </p:grpSpPr>
        <p:sp>
          <p:nvSpPr>
            <p:cNvPr id="217" name="Google Shape;217;p20"/>
            <p:cNvSpPr/>
            <p:nvPr/>
          </p:nvSpPr>
          <p:spPr>
            <a:xfrm>
              <a:off x="12022975" y="13847150"/>
              <a:ext cx="11019900" cy="343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 name="Google Shape;218;p20"/>
            <p:cNvCxnSpPr/>
            <p:nvPr/>
          </p:nvCxnSpPr>
          <p:spPr>
            <a:xfrm>
              <a:off x="17523525" y="875715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219" name="Google Shape;219;p20"/>
            <p:cNvCxnSpPr/>
            <p:nvPr/>
          </p:nvCxnSpPr>
          <p:spPr>
            <a:xfrm>
              <a:off x="17523525" y="9186525"/>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220" name="Google Shape;220;p20"/>
            <p:cNvCxnSpPr/>
            <p:nvPr/>
          </p:nvCxnSpPr>
          <p:spPr>
            <a:xfrm>
              <a:off x="17523525" y="961590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221" name="Google Shape;221;p20"/>
            <p:cNvCxnSpPr/>
            <p:nvPr/>
          </p:nvCxnSpPr>
          <p:spPr>
            <a:xfrm>
              <a:off x="17523525" y="10045275"/>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222" name="Google Shape;222;p20"/>
            <p:cNvCxnSpPr/>
            <p:nvPr/>
          </p:nvCxnSpPr>
          <p:spPr>
            <a:xfrm>
              <a:off x="17523525" y="1047465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223" name="Google Shape;223;p20"/>
            <p:cNvCxnSpPr/>
            <p:nvPr/>
          </p:nvCxnSpPr>
          <p:spPr>
            <a:xfrm>
              <a:off x="17523525" y="10904025"/>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224" name="Google Shape;224;p20"/>
            <p:cNvCxnSpPr/>
            <p:nvPr/>
          </p:nvCxnSpPr>
          <p:spPr>
            <a:xfrm>
              <a:off x="17523525" y="11333400"/>
              <a:ext cx="0" cy="11019900"/>
            </a:xfrm>
            <a:prstGeom prst="straightConnector1">
              <a:avLst/>
            </a:prstGeom>
            <a:noFill/>
            <a:ln w="19050" cap="flat" cmpd="sng">
              <a:solidFill>
                <a:schemeClr val="dk1"/>
              </a:solidFill>
              <a:prstDash val="solid"/>
              <a:round/>
              <a:headEnd type="none" w="med" len="med"/>
              <a:tailEnd type="none" w="med" len="med"/>
            </a:ln>
          </p:spPr>
        </p:cxnSp>
        <p:cxnSp>
          <p:nvCxnSpPr>
            <p:cNvPr id="225" name="Google Shape;225;p20"/>
            <p:cNvCxnSpPr/>
            <p:nvPr/>
          </p:nvCxnSpPr>
          <p:spPr>
            <a:xfrm>
              <a:off x="12437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26" name="Google Shape;226;p20"/>
            <p:cNvCxnSpPr/>
            <p:nvPr/>
          </p:nvCxnSpPr>
          <p:spPr>
            <a:xfrm>
              <a:off x="12861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27" name="Google Shape;227;p20"/>
            <p:cNvCxnSpPr/>
            <p:nvPr/>
          </p:nvCxnSpPr>
          <p:spPr>
            <a:xfrm>
              <a:off x="13286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28" name="Google Shape;228;p20"/>
            <p:cNvCxnSpPr/>
            <p:nvPr/>
          </p:nvCxnSpPr>
          <p:spPr>
            <a:xfrm>
              <a:off x="13710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29" name="Google Shape;229;p20"/>
            <p:cNvCxnSpPr/>
            <p:nvPr/>
          </p:nvCxnSpPr>
          <p:spPr>
            <a:xfrm>
              <a:off x="14134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30" name="Google Shape;230;p20"/>
            <p:cNvCxnSpPr/>
            <p:nvPr/>
          </p:nvCxnSpPr>
          <p:spPr>
            <a:xfrm>
              <a:off x="14558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31" name="Google Shape;231;p20"/>
            <p:cNvCxnSpPr/>
            <p:nvPr/>
          </p:nvCxnSpPr>
          <p:spPr>
            <a:xfrm>
              <a:off x="14982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32" name="Google Shape;232;p20"/>
            <p:cNvCxnSpPr/>
            <p:nvPr/>
          </p:nvCxnSpPr>
          <p:spPr>
            <a:xfrm>
              <a:off x="15407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33" name="Google Shape;233;p20"/>
            <p:cNvCxnSpPr/>
            <p:nvPr/>
          </p:nvCxnSpPr>
          <p:spPr>
            <a:xfrm>
              <a:off x="15831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34" name="Google Shape;234;p20"/>
            <p:cNvCxnSpPr/>
            <p:nvPr/>
          </p:nvCxnSpPr>
          <p:spPr>
            <a:xfrm>
              <a:off x="16255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35" name="Google Shape;235;p20"/>
            <p:cNvCxnSpPr/>
            <p:nvPr/>
          </p:nvCxnSpPr>
          <p:spPr>
            <a:xfrm>
              <a:off x="16679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36" name="Google Shape;236;p20"/>
            <p:cNvCxnSpPr/>
            <p:nvPr/>
          </p:nvCxnSpPr>
          <p:spPr>
            <a:xfrm>
              <a:off x="17103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37" name="Google Shape;237;p20"/>
            <p:cNvCxnSpPr/>
            <p:nvPr/>
          </p:nvCxnSpPr>
          <p:spPr>
            <a:xfrm>
              <a:off x="17528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38" name="Google Shape;238;p20"/>
            <p:cNvCxnSpPr/>
            <p:nvPr/>
          </p:nvCxnSpPr>
          <p:spPr>
            <a:xfrm>
              <a:off x="17952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39" name="Google Shape;239;p20"/>
            <p:cNvCxnSpPr/>
            <p:nvPr/>
          </p:nvCxnSpPr>
          <p:spPr>
            <a:xfrm>
              <a:off x="18376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40" name="Google Shape;240;p20"/>
            <p:cNvCxnSpPr/>
            <p:nvPr/>
          </p:nvCxnSpPr>
          <p:spPr>
            <a:xfrm>
              <a:off x="18800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41" name="Google Shape;241;p20"/>
            <p:cNvCxnSpPr/>
            <p:nvPr/>
          </p:nvCxnSpPr>
          <p:spPr>
            <a:xfrm>
              <a:off x="19224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42" name="Google Shape;242;p20"/>
            <p:cNvCxnSpPr/>
            <p:nvPr/>
          </p:nvCxnSpPr>
          <p:spPr>
            <a:xfrm>
              <a:off x="19649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43" name="Google Shape;243;p20"/>
            <p:cNvCxnSpPr/>
            <p:nvPr/>
          </p:nvCxnSpPr>
          <p:spPr>
            <a:xfrm>
              <a:off x="20073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44" name="Google Shape;244;p20"/>
            <p:cNvCxnSpPr/>
            <p:nvPr/>
          </p:nvCxnSpPr>
          <p:spPr>
            <a:xfrm>
              <a:off x="204975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45" name="Google Shape;245;p20"/>
            <p:cNvCxnSpPr/>
            <p:nvPr/>
          </p:nvCxnSpPr>
          <p:spPr>
            <a:xfrm>
              <a:off x="209217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46" name="Google Shape;246;p20"/>
            <p:cNvCxnSpPr/>
            <p:nvPr/>
          </p:nvCxnSpPr>
          <p:spPr>
            <a:xfrm>
              <a:off x="213459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47" name="Google Shape;247;p20"/>
            <p:cNvCxnSpPr/>
            <p:nvPr/>
          </p:nvCxnSpPr>
          <p:spPr>
            <a:xfrm>
              <a:off x="217701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0"/>
            <p:cNvCxnSpPr/>
            <p:nvPr/>
          </p:nvCxnSpPr>
          <p:spPr>
            <a:xfrm>
              <a:off x="22194375" y="13837850"/>
              <a:ext cx="0" cy="3435000"/>
            </a:xfrm>
            <a:prstGeom prst="straightConnector1">
              <a:avLst/>
            </a:prstGeom>
            <a:noFill/>
            <a:ln w="19050" cap="flat" cmpd="sng">
              <a:solidFill>
                <a:schemeClr val="dk1"/>
              </a:solidFill>
              <a:prstDash val="solid"/>
              <a:round/>
              <a:headEnd type="none" w="med" len="med"/>
              <a:tailEnd type="none" w="med" len="med"/>
            </a:ln>
          </p:spPr>
        </p:cxnSp>
        <p:cxnSp>
          <p:nvCxnSpPr>
            <p:cNvPr id="249" name="Google Shape;249;p20"/>
            <p:cNvCxnSpPr/>
            <p:nvPr/>
          </p:nvCxnSpPr>
          <p:spPr>
            <a:xfrm>
              <a:off x="22618575" y="13837850"/>
              <a:ext cx="0" cy="3435000"/>
            </a:xfrm>
            <a:prstGeom prst="straightConnector1">
              <a:avLst/>
            </a:prstGeom>
            <a:noFill/>
            <a:ln w="19050" cap="flat" cmpd="sng">
              <a:solidFill>
                <a:schemeClr val="dk1"/>
              </a:solidFill>
              <a:prstDash val="solid"/>
              <a:round/>
              <a:headEnd type="none" w="med" len="med"/>
              <a:tailEnd type="none" w="med" len="med"/>
            </a:ln>
          </p:spPr>
        </p:cxnSp>
      </p:grpSp>
      <p:pic>
        <p:nvPicPr>
          <p:cNvPr id="250" name="Google Shape;250;p20"/>
          <p:cNvPicPr preferRelativeResize="0"/>
          <p:nvPr/>
        </p:nvPicPr>
        <p:blipFill>
          <a:blip r:embed="rId3">
            <a:alphaModFix/>
          </a:blip>
          <a:stretch>
            <a:fillRect/>
          </a:stretch>
        </p:blipFill>
        <p:spPr>
          <a:xfrm>
            <a:off x="14462664" y="1588250"/>
            <a:ext cx="1959075" cy="1959075"/>
          </a:xfrm>
          <a:prstGeom prst="rect">
            <a:avLst/>
          </a:prstGeom>
          <a:noFill/>
          <a:ln>
            <a:noFill/>
          </a:ln>
        </p:spPr>
      </p:pic>
      <p:pic>
        <p:nvPicPr>
          <p:cNvPr id="251" name="Google Shape;251;p20"/>
          <p:cNvPicPr preferRelativeResize="0"/>
          <p:nvPr/>
        </p:nvPicPr>
        <p:blipFill>
          <a:blip r:embed="rId3">
            <a:alphaModFix/>
          </a:blip>
          <a:stretch>
            <a:fillRect/>
          </a:stretch>
        </p:blipFill>
        <p:spPr>
          <a:xfrm>
            <a:off x="2364675" y="13545263"/>
            <a:ext cx="1959075" cy="1959075"/>
          </a:xfrm>
          <a:prstGeom prst="rect">
            <a:avLst/>
          </a:prstGeom>
          <a:noFill/>
          <a:ln>
            <a:noFill/>
          </a:ln>
        </p:spPr>
      </p:pic>
      <p:pic>
        <p:nvPicPr>
          <p:cNvPr id="252" name="Google Shape;252;p20"/>
          <p:cNvPicPr preferRelativeResize="0"/>
          <p:nvPr/>
        </p:nvPicPr>
        <p:blipFill>
          <a:blip r:embed="rId4">
            <a:alphaModFix/>
          </a:blip>
          <a:stretch>
            <a:fillRect/>
          </a:stretch>
        </p:blipFill>
        <p:spPr>
          <a:xfrm rot="-4131429">
            <a:off x="-2466787" y="6311215"/>
            <a:ext cx="8486775" cy="933450"/>
          </a:xfrm>
          <a:prstGeom prst="rect">
            <a:avLst/>
          </a:prstGeom>
          <a:noFill/>
          <a:ln>
            <a:noFill/>
          </a:ln>
        </p:spPr>
      </p:pic>
      <p:grpSp>
        <p:nvGrpSpPr>
          <p:cNvPr id="253" name="Google Shape;253;p20"/>
          <p:cNvGrpSpPr/>
          <p:nvPr/>
        </p:nvGrpSpPr>
        <p:grpSpPr>
          <a:xfrm>
            <a:off x="10377870" y="13995695"/>
            <a:ext cx="2616052" cy="2639107"/>
            <a:chOff x="255550" y="1284450"/>
            <a:chExt cx="2544550" cy="2566975"/>
          </a:xfrm>
        </p:grpSpPr>
        <p:sp>
          <p:nvSpPr>
            <p:cNvPr id="254" name="Google Shape;254;p20"/>
            <p:cNvSpPr/>
            <p:nvPr/>
          </p:nvSpPr>
          <p:spPr>
            <a:xfrm>
              <a:off x="1771050" y="1284450"/>
              <a:ext cx="1029050" cy="2353850"/>
            </a:xfrm>
            <a:custGeom>
              <a:avLst/>
              <a:gdLst/>
              <a:ahLst/>
              <a:cxnLst/>
              <a:rect l="l" t="t" r="r" b="b"/>
              <a:pathLst>
                <a:path w="41162" h="94154" extrusionOk="0">
                  <a:moveTo>
                    <a:pt x="5501" y="1"/>
                  </a:moveTo>
                  <a:lnTo>
                    <a:pt x="1" y="61484"/>
                  </a:lnTo>
                  <a:lnTo>
                    <a:pt x="35645" y="94153"/>
                  </a:lnTo>
                  <a:lnTo>
                    <a:pt x="41162" y="32670"/>
                  </a:lnTo>
                  <a:lnTo>
                    <a:pt x="5501" y="1"/>
                  </a:lnTo>
                  <a:close/>
                </a:path>
              </a:pathLst>
            </a:custGeom>
            <a:solidFill>
              <a:srgbClr val="F4F1E6"/>
            </a:solidFill>
            <a:ln w="15775" cap="flat" cmpd="sng">
              <a:solidFill>
                <a:srgbClr val="000000"/>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766475" y="1289850"/>
              <a:ext cx="1028225" cy="2344300"/>
            </a:xfrm>
            <a:custGeom>
              <a:avLst/>
              <a:gdLst/>
              <a:ahLst/>
              <a:cxnLst/>
              <a:rect l="l" t="t" r="r" b="b"/>
              <a:pathLst>
                <a:path w="41129" h="93772" extrusionOk="0">
                  <a:moveTo>
                    <a:pt x="5468" y="1"/>
                  </a:moveTo>
                  <a:lnTo>
                    <a:pt x="1" y="61102"/>
                  </a:lnTo>
                  <a:lnTo>
                    <a:pt x="35661" y="93771"/>
                  </a:lnTo>
                  <a:lnTo>
                    <a:pt x="41128" y="32670"/>
                  </a:lnTo>
                  <a:lnTo>
                    <a:pt x="5468" y="1"/>
                  </a:lnTo>
                  <a:close/>
                </a:path>
              </a:pathLst>
            </a:custGeom>
            <a:solidFill>
              <a:srgbClr val="F4F1E6"/>
            </a:solidFill>
            <a:ln w="15775" cap="flat" cmpd="sng">
              <a:solidFill>
                <a:srgbClr val="000000"/>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255550" y="2821550"/>
              <a:ext cx="2406625" cy="1029875"/>
            </a:xfrm>
            <a:custGeom>
              <a:avLst/>
              <a:gdLst/>
              <a:ahLst/>
              <a:cxnLst/>
              <a:rect l="l" t="t" r="r" b="b"/>
              <a:pathLst>
                <a:path w="96265" h="41195" extrusionOk="0">
                  <a:moveTo>
                    <a:pt x="60621" y="0"/>
                  </a:moveTo>
                  <a:lnTo>
                    <a:pt x="1" y="8525"/>
                  </a:lnTo>
                  <a:lnTo>
                    <a:pt x="35662" y="41194"/>
                  </a:lnTo>
                  <a:lnTo>
                    <a:pt x="96265" y="32669"/>
                  </a:lnTo>
                  <a:lnTo>
                    <a:pt x="60621" y="0"/>
                  </a:lnTo>
                  <a:close/>
                </a:path>
              </a:pathLst>
            </a:custGeom>
            <a:solidFill>
              <a:srgbClr val="F4F1E6"/>
            </a:solidFill>
            <a:ln w="15775" cap="flat" cmpd="sng">
              <a:solidFill>
                <a:srgbClr val="000000"/>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260950" y="2817375"/>
              <a:ext cx="2397075" cy="1028225"/>
            </a:xfrm>
            <a:custGeom>
              <a:avLst/>
              <a:gdLst/>
              <a:ahLst/>
              <a:cxnLst/>
              <a:rect l="l" t="t" r="r" b="b"/>
              <a:pathLst>
                <a:path w="95883" h="41129" extrusionOk="0">
                  <a:moveTo>
                    <a:pt x="60222" y="1"/>
                  </a:moveTo>
                  <a:lnTo>
                    <a:pt x="1" y="8459"/>
                  </a:lnTo>
                  <a:lnTo>
                    <a:pt x="35662" y="41128"/>
                  </a:lnTo>
                  <a:lnTo>
                    <a:pt x="95882" y="32670"/>
                  </a:lnTo>
                  <a:lnTo>
                    <a:pt x="60222" y="1"/>
                  </a:lnTo>
                  <a:close/>
                </a:path>
              </a:pathLst>
            </a:custGeom>
            <a:solidFill>
              <a:srgbClr val="F4F1E6"/>
            </a:solidFill>
            <a:ln w="15775" cap="flat" cmpd="sng">
              <a:solidFill>
                <a:srgbClr val="000000"/>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260950" y="1501300"/>
              <a:ext cx="1028225" cy="2344300"/>
            </a:xfrm>
            <a:custGeom>
              <a:avLst/>
              <a:gdLst/>
              <a:ahLst/>
              <a:cxnLst/>
              <a:rect l="l" t="t" r="r" b="b"/>
              <a:pathLst>
                <a:path w="41129" h="93772" extrusionOk="0">
                  <a:moveTo>
                    <a:pt x="5468" y="1"/>
                  </a:moveTo>
                  <a:lnTo>
                    <a:pt x="1" y="61102"/>
                  </a:lnTo>
                  <a:lnTo>
                    <a:pt x="35662" y="93771"/>
                  </a:lnTo>
                  <a:lnTo>
                    <a:pt x="41129" y="32670"/>
                  </a:lnTo>
                  <a:lnTo>
                    <a:pt x="5468" y="1"/>
                  </a:lnTo>
                  <a:close/>
                </a:path>
              </a:pathLst>
            </a:custGeom>
            <a:solidFill>
              <a:srgbClr val="F4F1E6"/>
            </a:solidFill>
            <a:ln w="15775" cap="flat" cmpd="sng">
              <a:solidFill>
                <a:srgbClr val="000000"/>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260950" y="1501300"/>
              <a:ext cx="1028225" cy="2344300"/>
            </a:xfrm>
            <a:custGeom>
              <a:avLst/>
              <a:gdLst/>
              <a:ahLst/>
              <a:cxnLst/>
              <a:rect l="l" t="t" r="r" b="b"/>
              <a:pathLst>
                <a:path w="41129" h="93772" extrusionOk="0">
                  <a:moveTo>
                    <a:pt x="5468" y="1"/>
                  </a:moveTo>
                  <a:lnTo>
                    <a:pt x="1" y="61102"/>
                  </a:lnTo>
                  <a:lnTo>
                    <a:pt x="35662" y="93771"/>
                  </a:lnTo>
                  <a:lnTo>
                    <a:pt x="41129" y="32670"/>
                  </a:lnTo>
                  <a:lnTo>
                    <a:pt x="5468" y="1"/>
                  </a:lnTo>
                  <a:close/>
                </a:path>
              </a:pathLst>
            </a:custGeom>
            <a:solidFill>
              <a:srgbClr val="F4F1E6"/>
            </a:solidFill>
            <a:ln w="15775" cap="flat" cmpd="sng">
              <a:solidFill>
                <a:srgbClr val="000000"/>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397650" y="1289850"/>
              <a:ext cx="2397050" cy="1028225"/>
            </a:xfrm>
            <a:custGeom>
              <a:avLst/>
              <a:gdLst/>
              <a:ahLst/>
              <a:cxnLst/>
              <a:rect l="l" t="t" r="r" b="b"/>
              <a:pathLst>
                <a:path w="95882" h="41129" extrusionOk="0">
                  <a:moveTo>
                    <a:pt x="60221" y="1"/>
                  </a:moveTo>
                  <a:lnTo>
                    <a:pt x="0" y="8459"/>
                  </a:lnTo>
                  <a:lnTo>
                    <a:pt x="35661" y="41128"/>
                  </a:lnTo>
                  <a:lnTo>
                    <a:pt x="95881" y="32670"/>
                  </a:lnTo>
                  <a:lnTo>
                    <a:pt x="60221" y="1"/>
                  </a:lnTo>
                  <a:close/>
                </a:path>
              </a:pathLst>
            </a:custGeom>
            <a:solidFill>
              <a:srgbClr val="F4F1E6"/>
            </a:solidFill>
            <a:ln w="15775" cap="flat" cmpd="sng">
              <a:solidFill>
                <a:srgbClr val="000000"/>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397650" y="1289850"/>
              <a:ext cx="2397050" cy="1028225"/>
            </a:xfrm>
            <a:custGeom>
              <a:avLst/>
              <a:gdLst/>
              <a:ahLst/>
              <a:cxnLst/>
              <a:rect l="l" t="t" r="r" b="b"/>
              <a:pathLst>
                <a:path w="95882" h="41129" extrusionOk="0">
                  <a:moveTo>
                    <a:pt x="60221" y="1"/>
                  </a:moveTo>
                  <a:lnTo>
                    <a:pt x="0" y="8459"/>
                  </a:lnTo>
                  <a:lnTo>
                    <a:pt x="35661" y="41128"/>
                  </a:lnTo>
                  <a:lnTo>
                    <a:pt x="95881" y="32670"/>
                  </a:lnTo>
                  <a:lnTo>
                    <a:pt x="60221" y="1"/>
                  </a:lnTo>
                  <a:close/>
                </a:path>
              </a:pathLst>
            </a:custGeom>
            <a:solidFill>
              <a:srgbClr val="F4F1E6"/>
            </a:solidFill>
            <a:ln w="15775" cap="flat" cmpd="sng">
              <a:solidFill>
                <a:srgbClr val="000000"/>
              </a:solidFill>
              <a:prstDash val="solid"/>
              <a:miter lim="166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Or these excellent ones from our colleagues at the Medical </a:t>
            </a:r>
            <a:r>
              <a:rPr lang="en-GB" dirty="0" err="1"/>
              <a:t>Museion</a:t>
            </a:r>
            <a:r>
              <a:rPr lang="en-GB" dirty="0"/>
              <a:t>?</a:t>
            </a:r>
          </a:p>
        </p:txBody>
      </p:sp>
    </p:spTree>
    <p:extLst>
      <p:ext uri="{BB962C8B-B14F-4D97-AF65-F5344CB8AC3E}">
        <p14:creationId xmlns:p14="http://schemas.microsoft.com/office/powerpoint/2010/main" val="386444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posters with images and text&#10;&#10;Description automatically generated">
            <a:extLst>
              <a:ext uri="{FF2B5EF4-FFF2-40B4-BE49-F238E27FC236}">
                <a16:creationId xmlns:a16="http://schemas.microsoft.com/office/drawing/2014/main" id="{59A2B9AF-A914-8C2B-5EB0-40D6636DFAEE}"/>
              </a:ext>
            </a:extLst>
          </p:cNvPr>
          <p:cNvPicPr>
            <a:picLocks noChangeAspect="1"/>
          </p:cNvPicPr>
          <p:nvPr/>
        </p:nvPicPr>
        <p:blipFill>
          <a:blip r:embed="rId3"/>
          <a:stretch>
            <a:fillRect/>
          </a:stretch>
        </p:blipFill>
        <p:spPr>
          <a:xfrm>
            <a:off x="5300869" y="0"/>
            <a:ext cx="12440823" cy="17282585"/>
          </a:xfrm>
          <a:prstGeom prst="rect">
            <a:avLst/>
          </a:prstGeom>
        </p:spPr>
      </p:pic>
    </p:spTree>
    <p:extLst>
      <p:ext uri="{BB962C8B-B14F-4D97-AF65-F5344CB8AC3E}">
        <p14:creationId xmlns:p14="http://schemas.microsoft.com/office/powerpoint/2010/main" val="93565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Or this new age #betterposter?</a:t>
            </a:r>
          </a:p>
        </p:txBody>
      </p:sp>
    </p:spTree>
    <p:extLst>
      <p:ext uri="{BB962C8B-B14F-4D97-AF65-F5344CB8AC3E}">
        <p14:creationId xmlns:p14="http://schemas.microsoft.com/office/powerpoint/2010/main" val="1635332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A7E4C923-0D84-2F11-34D7-836FFE95EA27}"/>
              </a:ext>
            </a:extLst>
          </p:cNvPr>
          <p:cNvPicPr>
            <a:picLocks noChangeAspect="1"/>
          </p:cNvPicPr>
          <p:nvPr/>
        </p:nvPicPr>
        <p:blipFill>
          <a:blip r:embed="rId3"/>
          <a:stretch>
            <a:fillRect/>
          </a:stretch>
        </p:blipFill>
        <p:spPr>
          <a:xfrm>
            <a:off x="29957" y="1033900"/>
            <a:ext cx="23014180" cy="15213723"/>
          </a:xfrm>
          <a:prstGeom prst="rect">
            <a:avLst/>
          </a:prstGeom>
        </p:spPr>
      </p:pic>
    </p:spTree>
    <p:extLst>
      <p:ext uri="{BB962C8B-B14F-4D97-AF65-F5344CB8AC3E}">
        <p14:creationId xmlns:p14="http://schemas.microsoft.com/office/powerpoint/2010/main" val="3350631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There is no </a:t>
            </a:r>
            <a:r>
              <a:rPr lang="en-GB" strike="sngStrike" dirty="0"/>
              <a:t>wrong</a:t>
            </a:r>
            <a:r>
              <a:rPr lang="en-GB" dirty="0"/>
              <a:t> right answer</a:t>
            </a:r>
            <a:endParaRPr lang="en-GB" strike="sngStrike" dirty="0"/>
          </a:p>
        </p:txBody>
      </p:sp>
    </p:spTree>
    <p:extLst>
      <p:ext uri="{BB962C8B-B14F-4D97-AF65-F5344CB8AC3E}">
        <p14:creationId xmlns:p14="http://schemas.microsoft.com/office/powerpoint/2010/main" val="2574459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Combine all these styles to make your unique poster</a:t>
            </a:r>
            <a:endParaRPr lang="en-GB" strike="sngStrike" dirty="0"/>
          </a:p>
        </p:txBody>
      </p:sp>
    </p:spTree>
    <p:extLst>
      <p:ext uri="{BB962C8B-B14F-4D97-AF65-F5344CB8AC3E}">
        <p14:creationId xmlns:p14="http://schemas.microsoft.com/office/powerpoint/2010/main" val="400330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aper&#10;&#10;Description automatically generated">
            <a:extLst>
              <a:ext uri="{FF2B5EF4-FFF2-40B4-BE49-F238E27FC236}">
                <a16:creationId xmlns:a16="http://schemas.microsoft.com/office/drawing/2014/main" id="{C89EBEA6-FE78-8D8F-0462-C175C54C6FD6}"/>
              </a:ext>
            </a:extLst>
          </p:cNvPr>
          <p:cNvPicPr>
            <a:picLocks noChangeAspect="1"/>
          </p:cNvPicPr>
          <p:nvPr/>
        </p:nvPicPr>
        <p:blipFill>
          <a:blip r:embed="rId3"/>
          <a:stretch>
            <a:fillRect/>
          </a:stretch>
        </p:blipFill>
        <p:spPr>
          <a:xfrm>
            <a:off x="0" y="2160040"/>
            <a:ext cx="22982326" cy="12927559"/>
          </a:xfrm>
          <a:prstGeom prst="rect">
            <a:avLst/>
          </a:prstGeom>
        </p:spPr>
      </p:pic>
      <p:pic>
        <p:nvPicPr>
          <p:cNvPr id="7" name="Picture 6" descr="A poster template with text and images&#10;&#10;Description automatically generated with medium confidence">
            <a:extLst>
              <a:ext uri="{FF2B5EF4-FFF2-40B4-BE49-F238E27FC236}">
                <a16:creationId xmlns:a16="http://schemas.microsoft.com/office/drawing/2014/main" id="{B3A4DC7E-B89F-262D-D76E-676AE84C0A0D}"/>
              </a:ext>
            </a:extLst>
          </p:cNvPr>
          <p:cNvPicPr>
            <a:picLocks noChangeAspect="1"/>
          </p:cNvPicPr>
          <p:nvPr/>
        </p:nvPicPr>
        <p:blipFill>
          <a:blip r:embed="rId4"/>
          <a:stretch>
            <a:fillRect/>
          </a:stretch>
        </p:blipFill>
        <p:spPr>
          <a:xfrm>
            <a:off x="1" y="2035227"/>
            <a:ext cx="23042562" cy="13211070"/>
          </a:xfrm>
          <a:prstGeom prst="rect">
            <a:avLst/>
          </a:prstGeom>
        </p:spPr>
      </p:pic>
      <p:pic>
        <p:nvPicPr>
          <p:cNvPr id="8" name="Picture 7" descr="A collage of posters with images and text&#10;&#10;Description automatically generated">
            <a:extLst>
              <a:ext uri="{FF2B5EF4-FFF2-40B4-BE49-F238E27FC236}">
                <a16:creationId xmlns:a16="http://schemas.microsoft.com/office/drawing/2014/main" id="{BCA6A110-A8A7-3D1C-4161-F363A383E4C6}"/>
              </a:ext>
            </a:extLst>
          </p:cNvPr>
          <p:cNvPicPr>
            <a:picLocks noChangeAspect="1"/>
          </p:cNvPicPr>
          <p:nvPr/>
        </p:nvPicPr>
        <p:blipFill>
          <a:blip r:embed="rId5"/>
          <a:stretch>
            <a:fillRect/>
          </a:stretch>
        </p:blipFill>
        <p:spPr>
          <a:xfrm>
            <a:off x="5300869" y="0"/>
            <a:ext cx="12440823" cy="1728258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29812E0-AD53-CD8C-E96B-38FAFD6ED848}"/>
              </a:ext>
            </a:extLst>
          </p:cNvPr>
          <p:cNvPicPr>
            <a:picLocks noChangeAspect="1"/>
          </p:cNvPicPr>
          <p:nvPr/>
        </p:nvPicPr>
        <p:blipFill>
          <a:blip r:embed="rId6"/>
          <a:stretch>
            <a:fillRect/>
          </a:stretch>
        </p:blipFill>
        <p:spPr>
          <a:xfrm>
            <a:off x="29957" y="1033900"/>
            <a:ext cx="23014180" cy="15213723"/>
          </a:xfrm>
          <a:prstGeom prst="rect">
            <a:avLst/>
          </a:prstGeom>
        </p:spPr>
      </p:pic>
    </p:spTree>
    <p:extLst>
      <p:ext uri="{BB962C8B-B14F-4D97-AF65-F5344CB8AC3E}">
        <p14:creationId xmlns:p14="http://schemas.microsoft.com/office/powerpoint/2010/main" val="364511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What are some guidelines then?</a:t>
            </a:r>
            <a:endParaRPr lang="en-GB" strike="sngStrike" dirty="0"/>
          </a:p>
        </p:txBody>
      </p:sp>
      <p:sp>
        <p:nvSpPr>
          <p:cNvPr id="3" name="Text Placeholder 2">
            <a:extLst>
              <a:ext uri="{FF2B5EF4-FFF2-40B4-BE49-F238E27FC236}">
                <a16:creationId xmlns:a16="http://schemas.microsoft.com/office/drawing/2014/main" id="{65F6F530-B4AE-6D6E-4BA1-8E797E8FADAE}"/>
              </a:ext>
            </a:extLst>
          </p:cNvPr>
          <p:cNvSpPr>
            <a:spLocks noGrp="1"/>
          </p:cNvSpPr>
          <p:nvPr>
            <p:ph type="body" idx="1"/>
          </p:nvPr>
        </p:nvSpPr>
        <p:spPr/>
        <p:txBody>
          <a:bodyPr/>
          <a:lstStyle/>
          <a:p>
            <a:r>
              <a:rPr lang="en-GB" dirty="0"/>
              <a:t>Look at the conference rules!!!</a:t>
            </a:r>
          </a:p>
          <a:p>
            <a:r>
              <a:rPr lang="en-GB" dirty="0"/>
              <a:t>Important information should be </a:t>
            </a:r>
            <a:r>
              <a:rPr lang="en-GB" sz="13000" b="1" dirty="0"/>
              <a:t>readable from 2-3 metres away</a:t>
            </a:r>
          </a:p>
          <a:p>
            <a:endParaRPr lang="en-GB" dirty="0"/>
          </a:p>
          <a:p>
            <a:r>
              <a:rPr lang="en-GB" dirty="0"/>
              <a:t>No paragraphs! </a:t>
            </a:r>
          </a:p>
          <a:p>
            <a:pPr marL="6350" indent="0">
              <a:buNone/>
            </a:pPr>
            <a:endParaRPr lang="en-GB" dirty="0"/>
          </a:p>
          <a:p>
            <a:r>
              <a:rPr lang="en-GB" dirty="0"/>
              <a:t>Emphasise your take home message</a:t>
            </a:r>
          </a:p>
          <a:p>
            <a:endParaRPr lang="en-GB" dirty="0"/>
          </a:p>
          <a:p>
            <a:r>
              <a:rPr lang="en-GB" dirty="0"/>
              <a:t>Make use of the beautiful plots and figures that you’ll make in this course!</a:t>
            </a:r>
          </a:p>
          <a:p>
            <a:endParaRPr lang="en-GB" dirty="0"/>
          </a:p>
          <a:p>
            <a:r>
              <a:rPr lang="en-GB" dirty="0"/>
              <a:t>Don’t start making the poster 30 minutes before the deadline</a:t>
            </a:r>
          </a:p>
          <a:p>
            <a:endParaRPr lang="en-GB" dirty="0"/>
          </a:p>
          <a:p>
            <a:r>
              <a:rPr lang="en-GB" dirty="0"/>
              <a:t>Paper -&gt; Poster is a NO </a:t>
            </a:r>
            <a:r>
              <a:rPr lang="en-GB" dirty="0" err="1"/>
              <a:t>NO</a:t>
            </a:r>
            <a:endParaRPr lang="en-GB" dirty="0"/>
          </a:p>
          <a:p>
            <a:endParaRPr lang="en-GB" dirty="0"/>
          </a:p>
          <a:p>
            <a:r>
              <a:rPr lang="en-GB" dirty="0"/>
              <a:t>Remember- the poster is the first point of interest to your research!</a:t>
            </a:r>
          </a:p>
          <a:p>
            <a:endParaRPr lang="en-GB" dirty="0"/>
          </a:p>
          <a:p>
            <a:endParaRPr lang="en-GB" dirty="0"/>
          </a:p>
        </p:txBody>
      </p:sp>
    </p:spTree>
    <p:extLst>
      <p:ext uri="{BB962C8B-B14F-4D97-AF65-F5344CB8AC3E}">
        <p14:creationId xmlns:p14="http://schemas.microsoft.com/office/powerpoint/2010/main" val="215623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How do you even begin?</a:t>
            </a:r>
            <a:endParaRPr lang="en-GB" strike="sngStrike" dirty="0"/>
          </a:p>
        </p:txBody>
      </p:sp>
      <p:sp>
        <p:nvSpPr>
          <p:cNvPr id="3" name="Text Placeholder 2">
            <a:extLst>
              <a:ext uri="{FF2B5EF4-FFF2-40B4-BE49-F238E27FC236}">
                <a16:creationId xmlns:a16="http://schemas.microsoft.com/office/drawing/2014/main" id="{4E349822-46F3-7B9A-F8B8-15BE866BE9B6}"/>
              </a:ext>
            </a:extLst>
          </p:cNvPr>
          <p:cNvSpPr>
            <a:spLocks noGrp="1"/>
          </p:cNvSpPr>
          <p:nvPr>
            <p:ph type="body" idx="1"/>
          </p:nvPr>
        </p:nvSpPr>
        <p:spPr/>
        <p:txBody>
          <a:bodyPr/>
          <a:lstStyle/>
          <a:p>
            <a:r>
              <a:rPr lang="en-GB" sz="4400" dirty="0"/>
              <a:t>Starting on a blank canvas can feel overwhelming</a:t>
            </a:r>
          </a:p>
          <a:p>
            <a:endParaRPr lang="en-GB" sz="4400" dirty="0"/>
          </a:p>
          <a:p>
            <a:r>
              <a:rPr lang="en-GB" sz="4400" dirty="0"/>
              <a:t>Why not use templates?</a:t>
            </a:r>
          </a:p>
          <a:p>
            <a:endParaRPr lang="en-GB" sz="4400" dirty="0"/>
          </a:p>
          <a:p>
            <a:r>
              <a:rPr lang="en-GB" sz="4400" dirty="0"/>
              <a:t>Canva, Google Slides, various websites (</a:t>
            </a:r>
            <a:r>
              <a:rPr lang="en-GB" sz="4400" dirty="0" err="1"/>
              <a:t>Slidesgo</a:t>
            </a:r>
            <a:r>
              <a:rPr lang="en-GB" sz="4400" dirty="0"/>
              <a:t>, </a:t>
            </a:r>
            <a:r>
              <a:rPr lang="en-GB" sz="4400" dirty="0" err="1"/>
              <a:t>PosterNerd</a:t>
            </a:r>
            <a:r>
              <a:rPr lang="en-GB" sz="4400" dirty="0"/>
              <a:t>), change according to your needs</a:t>
            </a:r>
          </a:p>
          <a:p>
            <a:endParaRPr lang="en-GB" sz="4400" dirty="0"/>
          </a:p>
          <a:p>
            <a:r>
              <a:rPr lang="en-GB" sz="4400" dirty="0"/>
              <a:t>Photoshop, Inkscape</a:t>
            </a:r>
          </a:p>
          <a:p>
            <a:endParaRPr lang="en-GB" sz="4400" dirty="0"/>
          </a:p>
          <a:p>
            <a:r>
              <a:rPr lang="en-GB" sz="4400" dirty="0">
                <a:hlinkClick r:id="rId3"/>
              </a:rPr>
              <a:t>LaTeX</a:t>
            </a:r>
            <a:r>
              <a:rPr lang="en-GB" sz="4400" dirty="0"/>
              <a:t>(?), </a:t>
            </a:r>
            <a:r>
              <a:rPr lang="en-GB" sz="4400" dirty="0" err="1">
                <a:hlinkClick r:id="rId4"/>
              </a:rPr>
              <a:t>iheiddown</a:t>
            </a:r>
            <a:r>
              <a:rPr lang="en-GB" sz="4400" dirty="0">
                <a:hlinkClick r:id="rId4"/>
              </a:rPr>
              <a:t> package in R</a:t>
            </a:r>
            <a:r>
              <a:rPr lang="en-GB" sz="4400" dirty="0"/>
              <a:t>, and many more options!</a:t>
            </a:r>
          </a:p>
          <a:p>
            <a:endParaRPr lang="en-GB" sz="4400" dirty="0"/>
          </a:p>
        </p:txBody>
      </p:sp>
    </p:spTree>
    <p:extLst>
      <p:ext uri="{BB962C8B-B14F-4D97-AF65-F5344CB8AC3E}">
        <p14:creationId xmlns:p14="http://schemas.microsoft.com/office/powerpoint/2010/main" val="214222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Something to think about</a:t>
            </a:r>
          </a:p>
        </p:txBody>
      </p:sp>
      <p:sp>
        <p:nvSpPr>
          <p:cNvPr id="3" name="Text Placeholder 2">
            <a:extLst>
              <a:ext uri="{FF2B5EF4-FFF2-40B4-BE49-F238E27FC236}">
                <a16:creationId xmlns:a16="http://schemas.microsoft.com/office/drawing/2014/main" id="{4E349822-46F3-7B9A-F8B8-15BE866BE9B6}"/>
              </a:ext>
            </a:extLst>
          </p:cNvPr>
          <p:cNvSpPr>
            <a:spLocks noGrp="1"/>
          </p:cNvSpPr>
          <p:nvPr>
            <p:ph type="body" idx="1"/>
          </p:nvPr>
        </p:nvSpPr>
        <p:spPr/>
        <p:txBody>
          <a:bodyPr/>
          <a:lstStyle/>
          <a:p>
            <a:r>
              <a:rPr lang="en-GB" sz="4000" dirty="0"/>
              <a:t>Decide which figures you want to put</a:t>
            </a:r>
          </a:p>
          <a:p>
            <a:endParaRPr lang="en-GB" sz="4000" dirty="0"/>
          </a:p>
          <a:p>
            <a:r>
              <a:rPr lang="en-GB" sz="4000" dirty="0"/>
              <a:t>Figures from paper may not translate well to a poster</a:t>
            </a:r>
          </a:p>
          <a:p>
            <a:endParaRPr lang="en-GB" sz="4000" dirty="0"/>
          </a:p>
          <a:p>
            <a:r>
              <a:rPr lang="en-GB" sz="4000" dirty="0"/>
              <a:t>Design a central figure explaining your whole research by combining multiple figures</a:t>
            </a:r>
          </a:p>
          <a:p>
            <a:endParaRPr lang="en-GB" sz="4000" dirty="0"/>
          </a:p>
          <a:p>
            <a:r>
              <a:rPr lang="en-GB" sz="4000" dirty="0"/>
              <a:t>PNG vs JPG vs SVG vs PDF</a:t>
            </a:r>
          </a:p>
        </p:txBody>
      </p:sp>
    </p:spTree>
    <p:extLst>
      <p:ext uri="{BB962C8B-B14F-4D97-AF65-F5344CB8AC3E}">
        <p14:creationId xmlns:p14="http://schemas.microsoft.com/office/powerpoint/2010/main" val="252114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Do you prefer this style?</a:t>
            </a:r>
          </a:p>
        </p:txBody>
      </p:sp>
    </p:spTree>
    <p:extLst>
      <p:ext uri="{BB962C8B-B14F-4D97-AF65-F5344CB8AC3E}">
        <p14:creationId xmlns:p14="http://schemas.microsoft.com/office/powerpoint/2010/main" val="1592507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Finishing up</a:t>
            </a:r>
            <a:endParaRPr lang="en-GB" strike="sngStrike" dirty="0"/>
          </a:p>
        </p:txBody>
      </p:sp>
      <p:sp>
        <p:nvSpPr>
          <p:cNvPr id="3" name="Text Placeholder 2">
            <a:extLst>
              <a:ext uri="{FF2B5EF4-FFF2-40B4-BE49-F238E27FC236}">
                <a16:creationId xmlns:a16="http://schemas.microsoft.com/office/drawing/2014/main" id="{4E349822-46F3-7B9A-F8B8-15BE866BE9B6}"/>
              </a:ext>
            </a:extLst>
          </p:cNvPr>
          <p:cNvSpPr>
            <a:spLocks noGrp="1"/>
          </p:cNvSpPr>
          <p:nvPr>
            <p:ph type="body" idx="1"/>
          </p:nvPr>
        </p:nvSpPr>
        <p:spPr/>
        <p:txBody>
          <a:bodyPr/>
          <a:lstStyle/>
          <a:p>
            <a:r>
              <a:rPr lang="en-GB" sz="4000" dirty="0"/>
              <a:t>Use </a:t>
            </a:r>
            <a:r>
              <a:rPr lang="en-GB" sz="4000" dirty="0">
                <a:hlinkClick r:id="rId3"/>
              </a:rPr>
              <a:t>Lorem Ipsum </a:t>
            </a:r>
            <a:r>
              <a:rPr lang="en-GB" sz="4000" dirty="0"/>
              <a:t>to preserve the format</a:t>
            </a:r>
          </a:p>
          <a:p>
            <a:endParaRPr lang="en-GB" sz="4000" dirty="0"/>
          </a:p>
          <a:p>
            <a:r>
              <a:rPr lang="en-GB" sz="4000" dirty="0"/>
              <a:t>Ask your colleagues to peer review, just as you would do with your manuscripts</a:t>
            </a:r>
          </a:p>
          <a:p>
            <a:endParaRPr lang="en-GB" sz="4000" dirty="0"/>
          </a:p>
          <a:p>
            <a:r>
              <a:rPr lang="en-GB" sz="4000" dirty="0"/>
              <a:t>Once you are ready, print out an A4 version first to spot the errors, before going for A0/A1 size</a:t>
            </a:r>
          </a:p>
          <a:p>
            <a:endParaRPr lang="en-GB" sz="4000" dirty="0"/>
          </a:p>
          <a:p>
            <a:r>
              <a:rPr lang="en-GB" sz="4000" dirty="0"/>
              <a:t>There WILL be typos in the final version, don’t beat yourself up</a:t>
            </a:r>
          </a:p>
          <a:p>
            <a:endParaRPr lang="en-GB" sz="4000" dirty="0"/>
          </a:p>
          <a:p>
            <a:r>
              <a:rPr lang="en-GB" sz="4000" dirty="0"/>
              <a:t>Use a QR code generator for your manuscripts, affiliation or personal webpage</a:t>
            </a:r>
          </a:p>
          <a:p>
            <a:pPr marL="6350" indent="0">
              <a:buNone/>
            </a:pPr>
            <a:endParaRPr lang="en-GB" sz="4000" dirty="0"/>
          </a:p>
          <a:p>
            <a:endParaRPr lang="en-GB" sz="4000" dirty="0"/>
          </a:p>
          <a:p>
            <a:endParaRPr lang="en-GB" sz="4000" dirty="0"/>
          </a:p>
        </p:txBody>
      </p:sp>
      <p:pic>
        <p:nvPicPr>
          <p:cNvPr id="5" name="Picture 4" descr="A qr code on a white background&#10;&#10;Description automatically generated">
            <a:extLst>
              <a:ext uri="{FF2B5EF4-FFF2-40B4-BE49-F238E27FC236}">
                <a16:creationId xmlns:a16="http://schemas.microsoft.com/office/drawing/2014/main" id="{9A8D703E-E4D8-6003-B6EB-6E67761D738E}"/>
              </a:ext>
            </a:extLst>
          </p:cNvPr>
          <p:cNvPicPr>
            <a:picLocks noChangeAspect="1"/>
          </p:cNvPicPr>
          <p:nvPr/>
        </p:nvPicPr>
        <p:blipFill>
          <a:blip r:embed="rId4"/>
          <a:stretch>
            <a:fillRect/>
          </a:stretch>
        </p:blipFill>
        <p:spPr>
          <a:xfrm>
            <a:off x="8739967" y="9380144"/>
            <a:ext cx="5562628" cy="6916201"/>
          </a:xfrm>
          <a:prstGeom prst="rect">
            <a:avLst/>
          </a:prstGeom>
        </p:spPr>
      </p:pic>
      <p:pic>
        <p:nvPicPr>
          <p:cNvPr id="6" name="Picture 5" descr="A close-up of a sign&#10;&#10;Description automatically generated">
            <a:extLst>
              <a:ext uri="{FF2B5EF4-FFF2-40B4-BE49-F238E27FC236}">
                <a16:creationId xmlns:a16="http://schemas.microsoft.com/office/drawing/2014/main" id="{5AFFA01A-020F-AE8C-E23B-3535F86DC325}"/>
              </a:ext>
            </a:extLst>
          </p:cNvPr>
          <p:cNvPicPr>
            <a:picLocks noChangeAspect="1"/>
          </p:cNvPicPr>
          <p:nvPr/>
        </p:nvPicPr>
        <p:blipFill>
          <a:blip r:embed="rId5"/>
          <a:stretch>
            <a:fillRect/>
          </a:stretch>
        </p:blipFill>
        <p:spPr>
          <a:xfrm>
            <a:off x="6232443" y="9400163"/>
            <a:ext cx="11585945" cy="4406924"/>
          </a:xfrm>
          <a:prstGeom prst="rect">
            <a:avLst/>
          </a:prstGeom>
        </p:spPr>
      </p:pic>
    </p:spTree>
    <p:extLst>
      <p:ext uri="{BB962C8B-B14F-4D97-AF65-F5344CB8AC3E}">
        <p14:creationId xmlns:p14="http://schemas.microsoft.com/office/powerpoint/2010/main" val="386423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6"/>
                                        </p:tgtEl>
                                        <p:attrNameLst>
                                          <p:attrName>ppt_x</p:attrName>
                                        </p:attrNameLst>
                                      </p:cBhvr>
                                      <p:tavLst>
                                        <p:tav tm="0">
                                          <p:val>
                                            <p:strVal val="ppt_x"/>
                                          </p:val>
                                        </p:tav>
                                        <p:tav tm="100000">
                                          <p:val>
                                            <p:strVal val="ppt_x"/>
                                          </p:val>
                                        </p:tav>
                                      </p:tavLst>
                                    </p:anim>
                                    <p:anim calcmode="lin" valueType="num">
                                      <p:cBhvr additive="base">
                                        <p:cTn id="33" dur="500"/>
                                        <p:tgtEl>
                                          <p:spTgt spid="6"/>
                                        </p:tgtEl>
                                        <p:attrNameLst>
                                          <p:attrName>ppt_y</p:attrName>
                                        </p:attrNameLst>
                                      </p:cBhvr>
                                      <p:tavLst>
                                        <p:tav tm="0">
                                          <p:val>
                                            <p:strVal val="ppt_y"/>
                                          </p:val>
                                        </p:tav>
                                        <p:tav tm="100000">
                                          <p:val>
                                            <p:strVal val="1+ppt_h/2"/>
                                          </p:val>
                                        </p:tav>
                                      </p:tavLst>
                                    </p:anim>
                                    <p:set>
                                      <p:cBhvr>
                                        <p:cTn id="34" dur="1" fill="hold">
                                          <p:stCondLst>
                                            <p:cond delay="4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down)">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Some of our posters</a:t>
            </a:r>
            <a:endParaRPr lang="en-GB" strike="sngStrike" dirty="0"/>
          </a:p>
        </p:txBody>
      </p:sp>
    </p:spTree>
    <p:extLst>
      <p:ext uri="{BB962C8B-B14F-4D97-AF65-F5344CB8AC3E}">
        <p14:creationId xmlns:p14="http://schemas.microsoft.com/office/powerpoint/2010/main" val="139877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457448" y="494606"/>
            <a:ext cx="22128094" cy="1736689"/>
          </a:xfrm>
          <a:prstGeom prst="rect">
            <a:avLst/>
          </a:prstGeom>
        </p:spPr>
        <p:txBody>
          <a:bodyPr spcFirstLastPara="1" wrap="square" lIns="234627" tIns="234627" rIns="234627" bIns="234627" anchor="ctr" anchorCtr="0">
            <a:noAutofit/>
          </a:bodyPr>
          <a:lstStyle/>
          <a:p>
            <a:r>
              <a:rPr lang="en-GB" sz="6983"/>
              <a:t>Malaria Prediction with Remote Sensing</a:t>
            </a:r>
            <a:endParaRPr sz="6983"/>
          </a:p>
        </p:txBody>
      </p:sp>
      <p:sp>
        <p:nvSpPr>
          <p:cNvPr id="104" name="Google Shape;104;p28"/>
          <p:cNvSpPr txBox="1"/>
          <p:nvPr/>
        </p:nvSpPr>
        <p:spPr>
          <a:xfrm>
            <a:off x="461198" y="2971167"/>
            <a:ext cx="22128094" cy="136169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3092" tIns="93092" rIns="93092" bIns="93092" anchor="ctr" anchorCtr="0">
            <a:noAutofit/>
          </a:bodyPr>
          <a:lstStyle/>
          <a:p>
            <a:pPr algn="ctr" defTabSz="480060"/>
            <a:r>
              <a:rPr lang="en-GB" sz="3623" b="1">
                <a:latin typeface="Inconsolata"/>
                <a:ea typeface="Inconsolata"/>
                <a:cs typeface="Inconsolata"/>
                <a:sym typeface="Inconsolata"/>
              </a:rPr>
              <a:t>Contrastive Learning of Satellite Image Embeddings for Malaria Prevalence Prediction in Africa</a:t>
            </a:r>
            <a:endParaRPr sz="3623" b="1">
              <a:latin typeface="Inconsolata"/>
              <a:ea typeface="Inconsolata"/>
              <a:cs typeface="Inconsolata"/>
              <a:sym typeface="Inconsolata"/>
            </a:endParaRPr>
          </a:p>
        </p:txBody>
      </p:sp>
      <p:sp>
        <p:nvSpPr>
          <p:cNvPr id="105" name="Google Shape;105;p28"/>
          <p:cNvSpPr txBox="1"/>
          <p:nvPr/>
        </p:nvSpPr>
        <p:spPr>
          <a:xfrm>
            <a:off x="461197" y="2254687"/>
            <a:ext cx="22128094" cy="739908"/>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60666" tIns="260666" rIns="260666" bIns="260666" anchor="ctr" anchorCtr="0">
            <a:noAutofit/>
          </a:bodyPr>
          <a:lstStyle/>
          <a:p>
            <a:pPr algn="ctr" defTabSz="480060">
              <a:lnSpc>
                <a:spcPct val="115000"/>
              </a:lnSpc>
              <a:spcAft>
                <a:spcPts val="3360"/>
              </a:spcAft>
            </a:pPr>
            <a:r>
              <a:rPr lang="en-GB" sz="2678">
                <a:latin typeface="Inconsolata"/>
                <a:ea typeface="Inconsolata"/>
                <a:cs typeface="Inconsolata"/>
                <a:sym typeface="Inconsolata"/>
              </a:rPr>
              <a:t>Kaustubh Chakradeo, Alexandros Katsiferis, Neil Scheidwasser, Peter W. Gething, Pernille Nielsen, Swapnil Mishra, Samir Bhatt</a:t>
            </a:r>
            <a:endParaRPr sz="2678">
              <a:latin typeface="Inconsolata"/>
              <a:ea typeface="Inconsolata"/>
              <a:cs typeface="Inconsolata"/>
              <a:sym typeface="Inconsolata"/>
            </a:endParaRPr>
          </a:p>
        </p:txBody>
      </p:sp>
      <p:sp>
        <p:nvSpPr>
          <p:cNvPr id="106" name="Google Shape;106;p28"/>
          <p:cNvSpPr txBox="1"/>
          <p:nvPr/>
        </p:nvSpPr>
        <p:spPr>
          <a:xfrm>
            <a:off x="461197" y="4333418"/>
            <a:ext cx="5397642" cy="95347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3092" tIns="93092" rIns="93092" bIns="93092" anchor="b" anchorCtr="0">
            <a:noAutofit/>
          </a:bodyPr>
          <a:lstStyle/>
          <a:p>
            <a:pPr algn="ctr" defTabSz="480060"/>
            <a:r>
              <a:rPr lang="en-GB" sz="5303" b="1">
                <a:latin typeface="Space Mono"/>
                <a:ea typeface="Space Mono"/>
                <a:cs typeface="Space Mono"/>
                <a:sym typeface="Space Mono"/>
              </a:rPr>
              <a:t>Introduction</a:t>
            </a:r>
            <a:endParaRPr sz="5303" b="1">
              <a:latin typeface="Space Mono"/>
              <a:ea typeface="Space Mono"/>
              <a:cs typeface="Space Mono"/>
              <a:sym typeface="Space Mono"/>
            </a:endParaRPr>
          </a:p>
        </p:txBody>
      </p:sp>
      <p:sp>
        <p:nvSpPr>
          <p:cNvPr id="107" name="Google Shape;107;p28"/>
          <p:cNvSpPr txBox="1"/>
          <p:nvPr/>
        </p:nvSpPr>
        <p:spPr>
          <a:xfrm>
            <a:off x="657055" y="6524696"/>
            <a:ext cx="4953193" cy="5074149"/>
          </a:xfrm>
          <a:prstGeom prst="rect">
            <a:avLst/>
          </a:prstGeom>
          <a:noFill/>
          <a:ln>
            <a:noFill/>
          </a:ln>
        </p:spPr>
        <p:txBody>
          <a:bodyPr spcFirstLastPara="1" wrap="square" lIns="93092" tIns="93092" rIns="93092" bIns="93092" anchor="ctr" anchorCtr="0">
            <a:noAutofit/>
          </a:bodyPr>
          <a:lstStyle/>
          <a:p>
            <a:pPr algn="just" defTabSz="480060"/>
            <a:r>
              <a:rPr lang="en-GB" sz="1943">
                <a:latin typeface="Inconsolata"/>
                <a:ea typeface="Inconsolata"/>
                <a:cs typeface="Inconsolata"/>
                <a:sym typeface="Inconsolata"/>
              </a:rPr>
              <a:t>In 2021, there were 247 million malaria cases globally, with the majority of cases in sub-Saharan Africa. Using remote sensing combined with unsupervised deep learning techniques can help effectively predict the prevalence of malaria, using geographical features like forest cover, proximity to water, urban density and much more. With the help of contrastive learning, we can follow the trend of malaria in Africa  over three decades. </a:t>
            </a:r>
            <a:endParaRPr sz="1943">
              <a:latin typeface="Inconsolata"/>
              <a:ea typeface="Inconsolata"/>
              <a:cs typeface="Inconsolata"/>
              <a:sym typeface="Inconsolata"/>
            </a:endParaRPr>
          </a:p>
          <a:p>
            <a:pPr algn="just" defTabSz="480060"/>
            <a:r>
              <a:rPr lang="en-GB" sz="1943">
                <a:latin typeface="Inconsolata"/>
                <a:ea typeface="Inconsolata"/>
                <a:cs typeface="Inconsolata"/>
                <a:sym typeface="Inconsolata"/>
              </a:rPr>
              <a:t>Themes- </a:t>
            </a:r>
            <a:r>
              <a:rPr lang="en-GB" sz="1943" b="1" i="1">
                <a:latin typeface="Inconsolata"/>
                <a:ea typeface="Inconsolata"/>
                <a:cs typeface="Inconsolata"/>
                <a:sym typeface="Inconsolata"/>
              </a:rPr>
              <a:t>Contrastive Learning, Malaria, Remote Sensing</a:t>
            </a:r>
            <a:endParaRPr sz="1943" b="1" i="1">
              <a:latin typeface="Inconsolata"/>
              <a:ea typeface="Inconsolata"/>
              <a:cs typeface="Inconsolata"/>
              <a:sym typeface="Inconsolata"/>
            </a:endParaRPr>
          </a:p>
        </p:txBody>
      </p:sp>
      <p:sp>
        <p:nvSpPr>
          <p:cNvPr id="108" name="Google Shape;108;p28"/>
          <p:cNvSpPr txBox="1"/>
          <p:nvPr/>
        </p:nvSpPr>
        <p:spPr>
          <a:xfrm>
            <a:off x="6108521" y="5540292"/>
            <a:ext cx="4953193" cy="601785"/>
          </a:xfrm>
          <a:prstGeom prst="rect">
            <a:avLst/>
          </a:prstGeom>
          <a:noFill/>
          <a:ln>
            <a:noFill/>
          </a:ln>
        </p:spPr>
        <p:txBody>
          <a:bodyPr spcFirstLastPara="1" wrap="square" lIns="93092" tIns="93092" rIns="93092" bIns="93092" anchor="ctr" anchorCtr="0">
            <a:noAutofit/>
          </a:bodyPr>
          <a:lstStyle/>
          <a:p>
            <a:pPr defTabSz="480060"/>
            <a:r>
              <a:rPr lang="en-GB" sz="3098" b="1">
                <a:latin typeface="Space Mono"/>
                <a:ea typeface="Space Mono"/>
                <a:cs typeface="Space Mono"/>
                <a:sym typeface="Space Mono"/>
              </a:rPr>
              <a:t>Data</a:t>
            </a:r>
            <a:endParaRPr sz="3098" b="1">
              <a:latin typeface="Space Mono"/>
              <a:ea typeface="Space Mono"/>
              <a:cs typeface="Space Mono"/>
              <a:sym typeface="Space Mono"/>
            </a:endParaRPr>
          </a:p>
        </p:txBody>
      </p:sp>
      <p:sp>
        <p:nvSpPr>
          <p:cNvPr id="109" name="Google Shape;109;p28"/>
          <p:cNvSpPr txBox="1"/>
          <p:nvPr/>
        </p:nvSpPr>
        <p:spPr>
          <a:xfrm>
            <a:off x="5858900" y="4333418"/>
            <a:ext cx="11356278" cy="95347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3092" tIns="93092" rIns="93092" bIns="93092" anchor="b" anchorCtr="0">
            <a:noAutofit/>
          </a:bodyPr>
          <a:lstStyle/>
          <a:p>
            <a:pPr algn="ctr" defTabSz="480060"/>
            <a:r>
              <a:rPr lang="en-GB" sz="5303" b="1">
                <a:latin typeface="Space Mono"/>
                <a:ea typeface="Space Mono"/>
                <a:cs typeface="Space Mono"/>
                <a:sym typeface="Space Mono"/>
              </a:rPr>
              <a:t>Research</a:t>
            </a:r>
            <a:endParaRPr sz="5303" b="1">
              <a:latin typeface="Space Mono"/>
              <a:ea typeface="Space Mono"/>
              <a:cs typeface="Space Mono"/>
              <a:sym typeface="Space Mono"/>
            </a:endParaRPr>
          </a:p>
        </p:txBody>
      </p:sp>
      <p:sp>
        <p:nvSpPr>
          <p:cNvPr id="110" name="Google Shape;110;p28"/>
          <p:cNvSpPr txBox="1"/>
          <p:nvPr/>
        </p:nvSpPr>
        <p:spPr>
          <a:xfrm>
            <a:off x="17191286" y="4333418"/>
            <a:ext cx="5397642" cy="95347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3092" tIns="93092" rIns="93092" bIns="93092" anchor="b" anchorCtr="0">
            <a:noAutofit/>
          </a:bodyPr>
          <a:lstStyle/>
          <a:p>
            <a:pPr algn="ctr" defTabSz="480060"/>
            <a:r>
              <a:rPr lang="en-GB" sz="5303" b="1">
                <a:latin typeface="Space Mono"/>
                <a:ea typeface="Space Mono"/>
                <a:cs typeface="Space Mono"/>
                <a:sym typeface="Space Mono"/>
              </a:rPr>
              <a:t>Predictions</a:t>
            </a:r>
            <a:endParaRPr sz="5303" b="1">
              <a:latin typeface="Space Mono"/>
              <a:ea typeface="Space Mono"/>
              <a:cs typeface="Space Mono"/>
              <a:sym typeface="Space Mono"/>
            </a:endParaRPr>
          </a:p>
        </p:txBody>
      </p:sp>
      <p:sp>
        <p:nvSpPr>
          <p:cNvPr id="111" name="Google Shape;111;p28"/>
          <p:cNvSpPr txBox="1"/>
          <p:nvPr/>
        </p:nvSpPr>
        <p:spPr>
          <a:xfrm>
            <a:off x="11934628" y="5495295"/>
            <a:ext cx="4953193" cy="601785"/>
          </a:xfrm>
          <a:prstGeom prst="rect">
            <a:avLst/>
          </a:prstGeom>
          <a:noFill/>
          <a:ln>
            <a:noFill/>
          </a:ln>
        </p:spPr>
        <p:txBody>
          <a:bodyPr spcFirstLastPara="1" wrap="square" lIns="93092" tIns="93092" rIns="93092" bIns="93092" anchor="ctr" anchorCtr="0">
            <a:noAutofit/>
          </a:bodyPr>
          <a:lstStyle/>
          <a:p>
            <a:pPr defTabSz="480060"/>
            <a:r>
              <a:rPr lang="en-GB" sz="3098" b="1">
                <a:latin typeface="Space Mono"/>
                <a:ea typeface="Space Mono"/>
                <a:cs typeface="Space Mono"/>
                <a:sym typeface="Space Mono"/>
              </a:rPr>
              <a:t>Methodology</a:t>
            </a:r>
            <a:endParaRPr sz="3098" b="1">
              <a:latin typeface="Space Mono"/>
              <a:ea typeface="Space Mono"/>
              <a:cs typeface="Space Mono"/>
              <a:sym typeface="Space Mono"/>
            </a:endParaRPr>
          </a:p>
        </p:txBody>
      </p:sp>
      <p:sp>
        <p:nvSpPr>
          <p:cNvPr id="112" name="Google Shape;112;p28"/>
          <p:cNvSpPr txBox="1"/>
          <p:nvPr/>
        </p:nvSpPr>
        <p:spPr>
          <a:xfrm>
            <a:off x="11933129" y="6280969"/>
            <a:ext cx="4956185" cy="599738"/>
          </a:xfrm>
          <a:prstGeom prst="rect">
            <a:avLst/>
          </a:prstGeom>
          <a:noFill/>
          <a:ln>
            <a:noFill/>
          </a:ln>
        </p:spPr>
        <p:txBody>
          <a:bodyPr spcFirstLastPara="1" wrap="square" lIns="93092" tIns="93092" rIns="93092" bIns="93092" anchor="ctr" anchorCtr="0">
            <a:noAutofit/>
          </a:bodyPr>
          <a:lstStyle/>
          <a:p>
            <a:pPr defTabSz="480060"/>
            <a:r>
              <a:rPr lang="en-GB" sz="3098" b="1">
                <a:latin typeface="Space Mono"/>
                <a:ea typeface="Space Mono"/>
                <a:cs typeface="Space Mono"/>
                <a:sym typeface="Space Mono"/>
              </a:rPr>
              <a:t>Models</a:t>
            </a:r>
            <a:endParaRPr sz="3098" b="1">
              <a:latin typeface="Space Mono"/>
              <a:ea typeface="Space Mono"/>
              <a:cs typeface="Space Mono"/>
              <a:sym typeface="Space Mono"/>
            </a:endParaRPr>
          </a:p>
        </p:txBody>
      </p:sp>
      <p:sp>
        <p:nvSpPr>
          <p:cNvPr id="113" name="Google Shape;113;p28"/>
          <p:cNvSpPr txBox="1"/>
          <p:nvPr/>
        </p:nvSpPr>
        <p:spPr>
          <a:xfrm>
            <a:off x="11933155" y="6818055"/>
            <a:ext cx="4956185" cy="3680167"/>
          </a:xfrm>
          <a:prstGeom prst="rect">
            <a:avLst/>
          </a:prstGeom>
          <a:noFill/>
          <a:ln>
            <a:noFill/>
          </a:ln>
        </p:spPr>
        <p:txBody>
          <a:bodyPr spcFirstLastPara="1" wrap="square" lIns="93092" tIns="93092" rIns="93092" bIns="93092" anchor="ctr" anchorCtr="0">
            <a:noAutofit/>
          </a:bodyPr>
          <a:lstStyle/>
          <a:p>
            <a:pPr algn="just" defTabSz="480060"/>
            <a:r>
              <a:rPr lang="en-GB" sz="1943">
                <a:latin typeface="Inconsolata"/>
                <a:ea typeface="Inconsolata"/>
                <a:cs typeface="Inconsolata"/>
                <a:sym typeface="Inconsolata"/>
              </a:rPr>
              <a:t>Contrastive learning compares two representations of the same Landsat 7 (LS7) satellite image to learn features effectively in an unsupervised step using Convolution Neural Networks (CNN).</a:t>
            </a:r>
            <a:endParaRPr sz="1943">
              <a:latin typeface="Inconsolata"/>
              <a:ea typeface="Inconsolata"/>
              <a:cs typeface="Inconsolata"/>
              <a:sym typeface="Inconsolata"/>
            </a:endParaRPr>
          </a:p>
          <a:p>
            <a:pPr algn="just" defTabSz="480060"/>
            <a:r>
              <a:rPr lang="en-GB" sz="1943">
                <a:latin typeface="Inconsolata"/>
                <a:ea typeface="Inconsolata"/>
                <a:cs typeface="Inconsolata"/>
                <a:sym typeface="Inconsolata"/>
              </a:rPr>
              <a:t>Then, an xGBoost model is used to predict the prevalence of malaria in Africa against Demographic and Health Surveys (DHS), using the geographical image features learned from the contrastive step for three decades, 2000, 2010 and 2020.</a:t>
            </a:r>
            <a:endParaRPr sz="1943">
              <a:latin typeface="Inconsolata"/>
              <a:ea typeface="Inconsolata"/>
              <a:cs typeface="Inconsolata"/>
              <a:sym typeface="Inconsolata"/>
            </a:endParaRPr>
          </a:p>
        </p:txBody>
      </p:sp>
      <p:sp>
        <p:nvSpPr>
          <p:cNvPr id="114" name="Google Shape;114;p28"/>
          <p:cNvSpPr txBox="1"/>
          <p:nvPr/>
        </p:nvSpPr>
        <p:spPr>
          <a:xfrm>
            <a:off x="17404902" y="13239337"/>
            <a:ext cx="4956185" cy="601785"/>
          </a:xfrm>
          <a:prstGeom prst="rect">
            <a:avLst/>
          </a:prstGeom>
          <a:noFill/>
          <a:ln>
            <a:noFill/>
          </a:ln>
        </p:spPr>
        <p:txBody>
          <a:bodyPr spcFirstLastPara="1" wrap="square" lIns="93092" tIns="93092" rIns="93092" bIns="93092" anchor="ctr" anchorCtr="0">
            <a:noAutofit/>
          </a:bodyPr>
          <a:lstStyle/>
          <a:p>
            <a:pPr defTabSz="480060"/>
            <a:r>
              <a:rPr lang="en-GB" sz="3098" b="1">
                <a:latin typeface="Space Mono"/>
                <a:ea typeface="Space Mono"/>
                <a:cs typeface="Space Mono"/>
                <a:sym typeface="Space Mono"/>
              </a:rPr>
              <a:t>Conclusion</a:t>
            </a:r>
            <a:endParaRPr sz="3098" b="1">
              <a:latin typeface="Space Mono"/>
              <a:ea typeface="Space Mono"/>
              <a:cs typeface="Space Mono"/>
              <a:sym typeface="Space Mono"/>
            </a:endParaRPr>
          </a:p>
        </p:txBody>
      </p:sp>
      <p:sp>
        <p:nvSpPr>
          <p:cNvPr id="115" name="Google Shape;115;p28"/>
          <p:cNvSpPr txBox="1"/>
          <p:nvPr/>
        </p:nvSpPr>
        <p:spPr>
          <a:xfrm>
            <a:off x="17372769" y="13825980"/>
            <a:ext cx="4956185" cy="2561643"/>
          </a:xfrm>
          <a:prstGeom prst="rect">
            <a:avLst/>
          </a:prstGeom>
          <a:noFill/>
          <a:ln>
            <a:noFill/>
          </a:ln>
        </p:spPr>
        <p:txBody>
          <a:bodyPr spcFirstLastPara="1" wrap="square" lIns="93092" tIns="93092" rIns="93092" bIns="93092" anchor="ctr" anchorCtr="0">
            <a:noAutofit/>
          </a:bodyPr>
          <a:lstStyle/>
          <a:p>
            <a:pPr algn="just" defTabSz="480060">
              <a:spcBef>
                <a:spcPts val="1103"/>
              </a:spcBef>
              <a:buSzPts val="2100"/>
            </a:pPr>
            <a:r>
              <a:rPr lang="en-GB" sz="1943">
                <a:latin typeface="Inconsolata"/>
                <a:ea typeface="Inconsolata"/>
                <a:cs typeface="Inconsolata"/>
                <a:sym typeface="Inconsolata"/>
              </a:rPr>
              <a:t>Using Contrastive learning can accurately predict the prevalence of malaria infections based on geographical features using remote sensing. Based on the trend of malaria predictions in a temporal space, policy interventions can be introduced to further decrease the spread of malaria.  </a:t>
            </a:r>
            <a:endParaRPr sz="1943">
              <a:latin typeface="Inconsolata"/>
              <a:ea typeface="Inconsolata"/>
              <a:cs typeface="Inconsolata"/>
              <a:sym typeface="Inconsolata"/>
            </a:endParaRPr>
          </a:p>
        </p:txBody>
      </p:sp>
      <p:sp>
        <p:nvSpPr>
          <p:cNvPr id="116" name="Google Shape;116;p28"/>
          <p:cNvSpPr txBox="1"/>
          <p:nvPr/>
        </p:nvSpPr>
        <p:spPr>
          <a:xfrm>
            <a:off x="17331426" y="5489907"/>
            <a:ext cx="5038870" cy="599738"/>
          </a:xfrm>
          <a:prstGeom prst="rect">
            <a:avLst/>
          </a:prstGeom>
          <a:noFill/>
          <a:ln>
            <a:noFill/>
          </a:ln>
        </p:spPr>
        <p:txBody>
          <a:bodyPr spcFirstLastPara="1" wrap="square" lIns="93092" tIns="93092" rIns="93092" bIns="93092" anchor="ctr" anchorCtr="0">
            <a:noAutofit/>
          </a:bodyPr>
          <a:lstStyle/>
          <a:p>
            <a:pPr defTabSz="480060"/>
            <a:r>
              <a:rPr lang="en-GB" sz="3098" b="1">
                <a:latin typeface="Space Mono"/>
                <a:ea typeface="Space Mono"/>
                <a:cs typeface="Space Mono"/>
                <a:sym typeface="Space Mono"/>
              </a:rPr>
              <a:t>Contact info</a:t>
            </a:r>
            <a:endParaRPr sz="3098" b="1">
              <a:latin typeface="Space Mono"/>
              <a:ea typeface="Space Mono"/>
              <a:cs typeface="Space Mono"/>
              <a:sym typeface="Space Mono"/>
            </a:endParaRPr>
          </a:p>
        </p:txBody>
      </p:sp>
      <p:sp>
        <p:nvSpPr>
          <p:cNvPr id="117" name="Google Shape;117;p28"/>
          <p:cNvSpPr txBox="1"/>
          <p:nvPr/>
        </p:nvSpPr>
        <p:spPr>
          <a:xfrm>
            <a:off x="17372336" y="6235872"/>
            <a:ext cx="4956185" cy="1093482"/>
          </a:xfrm>
          <a:prstGeom prst="rect">
            <a:avLst/>
          </a:prstGeom>
          <a:noFill/>
          <a:ln>
            <a:noFill/>
          </a:ln>
        </p:spPr>
        <p:txBody>
          <a:bodyPr spcFirstLastPara="1" wrap="square" lIns="93092" tIns="93092" rIns="93092" bIns="93092" anchor="ctr" anchorCtr="0">
            <a:noAutofit/>
          </a:bodyPr>
          <a:lstStyle/>
          <a:p>
            <a:pPr defTabSz="480060"/>
            <a:r>
              <a:rPr lang="en-GB" sz="1943" i="1">
                <a:latin typeface="Inconsolata"/>
                <a:ea typeface="Inconsolata"/>
                <a:cs typeface="Inconsolata"/>
                <a:sym typeface="Inconsolata"/>
              </a:rPr>
              <a:t>chakradeo@sund.ku.dk</a:t>
            </a:r>
            <a:endParaRPr sz="1943" i="1">
              <a:latin typeface="Inconsolata"/>
              <a:ea typeface="Inconsolata"/>
              <a:cs typeface="Inconsolata"/>
              <a:sym typeface="Inconsolata"/>
            </a:endParaRPr>
          </a:p>
          <a:p>
            <a:pPr defTabSz="480060"/>
            <a:r>
              <a:rPr lang="en-GB" sz="1943">
                <a:latin typeface="Inconsolata"/>
                <a:ea typeface="Inconsolata"/>
                <a:cs typeface="Inconsolata"/>
                <a:sym typeface="Inconsolata"/>
              </a:rPr>
              <a:t>University of Copenhagen</a:t>
            </a:r>
            <a:endParaRPr sz="1943">
              <a:latin typeface="Inconsolata"/>
              <a:ea typeface="Inconsolata"/>
              <a:cs typeface="Inconsolata"/>
              <a:sym typeface="Inconsolata"/>
            </a:endParaRPr>
          </a:p>
          <a:p>
            <a:pPr defTabSz="480060"/>
            <a:r>
              <a:rPr lang="en-GB" sz="1943">
                <a:latin typeface="Inconsolata"/>
                <a:ea typeface="Inconsolata"/>
                <a:cs typeface="Inconsolata"/>
                <a:sym typeface="Inconsolata"/>
              </a:rPr>
              <a:t>Department of Public Health</a:t>
            </a:r>
            <a:endParaRPr sz="1943">
              <a:latin typeface="Inconsolata"/>
              <a:ea typeface="Inconsolata"/>
              <a:cs typeface="Inconsolata"/>
              <a:sym typeface="Inconsolata"/>
            </a:endParaRPr>
          </a:p>
        </p:txBody>
      </p:sp>
      <p:sp>
        <p:nvSpPr>
          <p:cNvPr id="118" name="Google Shape;118;p28"/>
          <p:cNvSpPr txBox="1"/>
          <p:nvPr/>
        </p:nvSpPr>
        <p:spPr>
          <a:xfrm>
            <a:off x="657048" y="6085176"/>
            <a:ext cx="4953193" cy="953470"/>
          </a:xfrm>
          <a:prstGeom prst="rect">
            <a:avLst/>
          </a:prstGeom>
          <a:noFill/>
          <a:ln>
            <a:noFill/>
          </a:ln>
        </p:spPr>
        <p:txBody>
          <a:bodyPr spcFirstLastPara="1" wrap="square" lIns="93092" tIns="93092" rIns="93092" bIns="93092" anchor="ctr" anchorCtr="0">
            <a:noAutofit/>
          </a:bodyPr>
          <a:lstStyle/>
          <a:p>
            <a:pPr defTabSz="480060"/>
            <a:r>
              <a:rPr lang="en-GB" sz="3098" b="1">
                <a:latin typeface="Space Mono"/>
                <a:ea typeface="Space Mono"/>
                <a:cs typeface="Space Mono"/>
                <a:sym typeface="Space Mono"/>
              </a:rPr>
              <a:t>Abstract</a:t>
            </a:r>
            <a:endParaRPr sz="3098" b="1">
              <a:latin typeface="Space Mono"/>
              <a:ea typeface="Space Mono"/>
              <a:cs typeface="Space Mono"/>
              <a:sym typeface="Space Mono"/>
            </a:endParaRPr>
          </a:p>
        </p:txBody>
      </p:sp>
      <p:cxnSp>
        <p:nvCxnSpPr>
          <p:cNvPr id="119" name="Google Shape;119;p28"/>
          <p:cNvCxnSpPr/>
          <p:nvPr/>
        </p:nvCxnSpPr>
        <p:spPr>
          <a:xfrm>
            <a:off x="681783" y="11496387"/>
            <a:ext cx="4847357" cy="0"/>
          </a:xfrm>
          <a:prstGeom prst="straightConnector1">
            <a:avLst/>
          </a:prstGeom>
          <a:noFill/>
          <a:ln w="38100" cap="flat" cmpd="sng">
            <a:solidFill>
              <a:schemeClr val="dk1"/>
            </a:solidFill>
            <a:prstDash val="solid"/>
            <a:round/>
            <a:headEnd type="none" w="med" len="med"/>
            <a:tailEnd type="none" w="med" len="med"/>
          </a:ln>
        </p:spPr>
      </p:cxnSp>
      <p:cxnSp>
        <p:nvCxnSpPr>
          <p:cNvPr id="120" name="Google Shape;120;p28"/>
          <p:cNvCxnSpPr/>
          <p:nvPr/>
        </p:nvCxnSpPr>
        <p:spPr>
          <a:xfrm>
            <a:off x="721787" y="16680567"/>
            <a:ext cx="4847357" cy="0"/>
          </a:xfrm>
          <a:prstGeom prst="straightConnector1">
            <a:avLst/>
          </a:prstGeom>
          <a:noFill/>
          <a:ln w="38100" cap="flat" cmpd="sng">
            <a:solidFill>
              <a:schemeClr val="dk1"/>
            </a:solidFill>
            <a:prstDash val="solid"/>
            <a:round/>
            <a:headEnd type="none" w="med" len="med"/>
            <a:tailEnd type="none" w="med" len="med"/>
          </a:ln>
        </p:spPr>
      </p:cxnSp>
      <p:cxnSp>
        <p:nvCxnSpPr>
          <p:cNvPr id="121" name="Google Shape;121;p28"/>
          <p:cNvCxnSpPr/>
          <p:nvPr/>
        </p:nvCxnSpPr>
        <p:spPr>
          <a:xfrm>
            <a:off x="17499116" y="7595228"/>
            <a:ext cx="4847357" cy="0"/>
          </a:xfrm>
          <a:prstGeom prst="straightConnector1">
            <a:avLst/>
          </a:prstGeom>
          <a:noFill/>
          <a:ln w="38100" cap="flat" cmpd="sng">
            <a:solidFill>
              <a:schemeClr val="dk1"/>
            </a:solidFill>
            <a:prstDash val="solid"/>
            <a:round/>
            <a:headEnd type="none" w="med" len="med"/>
            <a:tailEnd type="none" w="med" len="med"/>
          </a:ln>
        </p:spPr>
      </p:cxnSp>
      <p:grpSp>
        <p:nvGrpSpPr>
          <p:cNvPr id="122" name="Google Shape;122;p28"/>
          <p:cNvGrpSpPr/>
          <p:nvPr/>
        </p:nvGrpSpPr>
        <p:grpSpPr>
          <a:xfrm rot="-5400000" flipH="1">
            <a:off x="14813951" y="3273948"/>
            <a:ext cx="999233" cy="3154626"/>
            <a:chOff x="8365225" y="3116250"/>
            <a:chExt cx="393600" cy="1242563"/>
          </a:xfrm>
        </p:grpSpPr>
        <p:cxnSp>
          <p:nvCxnSpPr>
            <p:cNvPr id="123" name="Google Shape;123;p28"/>
            <p:cNvCxnSpPr/>
            <p:nvPr/>
          </p:nvCxnSpPr>
          <p:spPr>
            <a:xfrm rot="5400000">
              <a:off x="7985738" y="3782513"/>
              <a:ext cx="1152600" cy="0"/>
            </a:xfrm>
            <a:prstGeom prst="straightConnector1">
              <a:avLst/>
            </a:prstGeom>
            <a:noFill/>
            <a:ln w="38100" cap="flat" cmpd="sng">
              <a:solidFill>
                <a:schemeClr val="dk1"/>
              </a:solidFill>
              <a:prstDash val="solid"/>
              <a:round/>
              <a:headEnd type="none" w="med" len="med"/>
              <a:tailEnd type="none" w="med" len="med"/>
            </a:ln>
          </p:spPr>
        </p:cxnSp>
        <p:sp>
          <p:nvSpPr>
            <p:cNvPr id="124" name="Google Shape;124;p28"/>
            <p:cNvSpPr/>
            <p:nvPr/>
          </p:nvSpPr>
          <p:spPr>
            <a:xfrm rot="10800000" flipH="1">
              <a:off x="8562025" y="3116250"/>
              <a:ext cx="196800" cy="196800"/>
            </a:xfrm>
            <a:prstGeom prst="arc">
              <a:avLst>
                <a:gd name="adj1" fmla="val 10755229"/>
                <a:gd name="adj2" fmla="val 16242618"/>
              </a:avLst>
            </a:prstGeom>
            <a:noFill/>
            <a:ln w="38100" cap="flat" cmpd="sng">
              <a:solidFill>
                <a:schemeClr val="dk1"/>
              </a:solidFill>
              <a:prstDash val="solid"/>
              <a:round/>
              <a:headEnd type="none" w="sm" len="sm"/>
              <a:tailEnd type="none" w="sm" len="sm"/>
            </a:ln>
          </p:spPr>
          <p:txBody>
            <a:bodyPr spcFirstLastPara="1" wrap="square" lIns="93092" tIns="93092" rIns="93092" bIns="93092" anchor="ctr" anchorCtr="0">
              <a:noAutofit/>
            </a:bodyPr>
            <a:lstStyle/>
            <a:p>
              <a:pPr defTabSz="480060"/>
              <a:endParaRPr sz="735"/>
            </a:p>
          </p:txBody>
        </p:sp>
        <p:sp>
          <p:nvSpPr>
            <p:cNvPr id="125" name="Google Shape;125;p28"/>
            <p:cNvSpPr/>
            <p:nvPr/>
          </p:nvSpPr>
          <p:spPr>
            <a:xfrm rot="10800000">
              <a:off x="8365225" y="3116250"/>
              <a:ext cx="196800" cy="196800"/>
            </a:xfrm>
            <a:prstGeom prst="arc">
              <a:avLst>
                <a:gd name="adj1" fmla="val 10755229"/>
                <a:gd name="adj2" fmla="val 16242618"/>
              </a:avLst>
            </a:prstGeom>
            <a:noFill/>
            <a:ln w="38100" cap="flat" cmpd="sng">
              <a:solidFill>
                <a:schemeClr val="dk1"/>
              </a:solidFill>
              <a:prstDash val="solid"/>
              <a:round/>
              <a:headEnd type="none" w="sm" len="sm"/>
              <a:tailEnd type="none" w="sm" len="sm"/>
            </a:ln>
          </p:spPr>
          <p:txBody>
            <a:bodyPr spcFirstLastPara="1" wrap="square" lIns="93092" tIns="93092" rIns="93092" bIns="93092" anchor="ctr" anchorCtr="0">
              <a:noAutofit/>
            </a:bodyPr>
            <a:lstStyle/>
            <a:p>
              <a:pPr defTabSz="480060"/>
              <a:endParaRPr sz="735"/>
            </a:p>
          </p:txBody>
        </p:sp>
      </p:grpSp>
      <p:sp>
        <p:nvSpPr>
          <p:cNvPr id="126" name="Google Shape;126;p28"/>
          <p:cNvSpPr/>
          <p:nvPr/>
        </p:nvSpPr>
        <p:spPr>
          <a:xfrm>
            <a:off x="628244" y="1025795"/>
            <a:ext cx="676335" cy="681660"/>
          </a:xfrm>
          <a:custGeom>
            <a:avLst/>
            <a:gdLst/>
            <a:ahLst/>
            <a:cxnLst/>
            <a:rect l="l" t="t" r="r" b="b"/>
            <a:pathLst>
              <a:path w="2028825" h="2028825" extrusionOk="0">
                <a:moveTo>
                  <a:pt x="1014413" y="2028825"/>
                </a:moveTo>
                <a:cubicBezTo>
                  <a:pt x="1014413" y="1152744"/>
                  <a:pt x="876081" y="1014413"/>
                  <a:pt x="0" y="1014413"/>
                </a:cubicBezTo>
                <a:cubicBezTo>
                  <a:pt x="876081" y="1014413"/>
                  <a:pt x="1014413" y="876081"/>
                  <a:pt x="1014413" y="0"/>
                </a:cubicBezTo>
                <a:cubicBezTo>
                  <a:pt x="1014413" y="876081"/>
                  <a:pt x="1152744" y="1014413"/>
                  <a:pt x="2028825" y="1014413"/>
                </a:cubicBezTo>
                <a:cubicBezTo>
                  <a:pt x="1152744" y="1014413"/>
                  <a:pt x="1014413" y="1152744"/>
                  <a:pt x="1014413" y="2028825"/>
                </a:cubicBezTo>
                <a:close/>
              </a:path>
            </a:pathLst>
          </a:custGeom>
          <a:noFill/>
          <a:ln w="38100" cap="flat" cmpd="sng">
            <a:solidFill>
              <a:srgbClr val="000000"/>
            </a:solidFill>
            <a:prstDash val="solid"/>
            <a:miter lim="8000"/>
            <a:headEnd type="none" w="sm" len="sm"/>
            <a:tailEnd type="none" w="sm" len="sm"/>
          </a:ln>
        </p:spPr>
        <p:txBody>
          <a:bodyPr spcFirstLastPara="1" wrap="square" lIns="93092" tIns="46553" rIns="93092" bIns="46553" anchor="ctr" anchorCtr="0">
            <a:noAutofit/>
          </a:bodyPr>
          <a:lstStyle/>
          <a:p>
            <a:pPr defTabSz="480060"/>
            <a:endParaRPr sz="1943">
              <a:solidFill>
                <a:srgbClr val="2E2E2E"/>
              </a:solidFill>
              <a:latin typeface="Calibri"/>
              <a:ea typeface="Calibri"/>
              <a:cs typeface="Calibri"/>
              <a:sym typeface="Calibri"/>
            </a:endParaRPr>
          </a:p>
        </p:txBody>
      </p:sp>
      <p:sp>
        <p:nvSpPr>
          <p:cNvPr id="127" name="Google Shape;127;p28"/>
          <p:cNvSpPr/>
          <p:nvPr/>
        </p:nvSpPr>
        <p:spPr>
          <a:xfrm>
            <a:off x="21734873" y="1025795"/>
            <a:ext cx="676335" cy="681660"/>
          </a:xfrm>
          <a:custGeom>
            <a:avLst/>
            <a:gdLst/>
            <a:ahLst/>
            <a:cxnLst/>
            <a:rect l="l" t="t" r="r" b="b"/>
            <a:pathLst>
              <a:path w="2028825" h="2028825" extrusionOk="0">
                <a:moveTo>
                  <a:pt x="1014413" y="2028825"/>
                </a:moveTo>
                <a:cubicBezTo>
                  <a:pt x="1014413" y="1152744"/>
                  <a:pt x="876081" y="1014413"/>
                  <a:pt x="0" y="1014413"/>
                </a:cubicBezTo>
                <a:cubicBezTo>
                  <a:pt x="876081" y="1014413"/>
                  <a:pt x="1014413" y="876081"/>
                  <a:pt x="1014413" y="0"/>
                </a:cubicBezTo>
                <a:cubicBezTo>
                  <a:pt x="1014413" y="876081"/>
                  <a:pt x="1152744" y="1014413"/>
                  <a:pt x="2028825" y="1014413"/>
                </a:cubicBezTo>
                <a:cubicBezTo>
                  <a:pt x="1152744" y="1014413"/>
                  <a:pt x="1014413" y="1152744"/>
                  <a:pt x="1014413" y="2028825"/>
                </a:cubicBezTo>
                <a:close/>
              </a:path>
            </a:pathLst>
          </a:custGeom>
          <a:noFill/>
          <a:ln w="38100" cap="flat" cmpd="sng">
            <a:solidFill>
              <a:srgbClr val="000000"/>
            </a:solidFill>
            <a:prstDash val="solid"/>
            <a:miter lim="8000"/>
            <a:headEnd type="none" w="sm" len="sm"/>
            <a:tailEnd type="none" w="sm" len="sm"/>
          </a:ln>
        </p:spPr>
        <p:txBody>
          <a:bodyPr spcFirstLastPara="1" wrap="square" lIns="93092" tIns="46553" rIns="93092" bIns="46553" anchor="ctr" anchorCtr="0">
            <a:noAutofit/>
          </a:bodyPr>
          <a:lstStyle/>
          <a:p>
            <a:pPr defTabSz="480060"/>
            <a:endParaRPr sz="1943">
              <a:solidFill>
                <a:srgbClr val="2E2E2E"/>
              </a:solidFill>
              <a:latin typeface="Calibri"/>
              <a:ea typeface="Calibri"/>
              <a:cs typeface="Calibri"/>
              <a:sym typeface="Calibri"/>
            </a:endParaRPr>
          </a:p>
        </p:txBody>
      </p:sp>
      <p:grpSp>
        <p:nvGrpSpPr>
          <p:cNvPr id="128" name="Google Shape;128;p28"/>
          <p:cNvGrpSpPr/>
          <p:nvPr/>
        </p:nvGrpSpPr>
        <p:grpSpPr>
          <a:xfrm rot="5400000">
            <a:off x="7238703" y="3273948"/>
            <a:ext cx="999233" cy="3154626"/>
            <a:chOff x="8365225" y="3116250"/>
            <a:chExt cx="393600" cy="1242563"/>
          </a:xfrm>
        </p:grpSpPr>
        <p:cxnSp>
          <p:nvCxnSpPr>
            <p:cNvPr id="129" name="Google Shape;129;p28"/>
            <p:cNvCxnSpPr/>
            <p:nvPr/>
          </p:nvCxnSpPr>
          <p:spPr>
            <a:xfrm rot="5400000">
              <a:off x="7985738" y="3782513"/>
              <a:ext cx="1152600" cy="0"/>
            </a:xfrm>
            <a:prstGeom prst="straightConnector1">
              <a:avLst/>
            </a:prstGeom>
            <a:noFill/>
            <a:ln w="38100" cap="flat" cmpd="sng">
              <a:solidFill>
                <a:schemeClr val="dk1"/>
              </a:solidFill>
              <a:prstDash val="solid"/>
              <a:round/>
              <a:headEnd type="none" w="med" len="med"/>
              <a:tailEnd type="none" w="med" len="med"/>
            </a:ln>
          </p:spPr>
        </p:cxnSp>
        <p:sp>
          <p:nvSpPr>
            <p:cNvPr id="130" name="Google Shape;130;p28"/>
            <p:cNvSpPr/>
            <p:nvPr/>
          </p:nvSpPr>
          <p:spPr>
            <a:xfrm rot="10800000" flipH="1">
              <a:off x="8562025" y="3116250"/>
              <a:ext cx="196800" cy="196800"/>
            </a:xfrm>
            <a:prstGeom prst="arc">
              <a:avLst>
                <a:gd name="adj1" fmla="val 10755229"/>
                <a:gd name="adj2" fmla="val 16242618"/>
              </a:avLst>
            </a:prstGeom>
            <a:noFill/>
            <a:ln w="38100" cap="flat" cmpd="sng">
              <a:solidFill>
                <a:schemeClr val="dk1"/>
              </a:solidFill>
              <a:prstDash val="solid"/>
              <a:round/>
              <a:headEnd type="none" w="sm" len="sm"/>
              <a:tailEnd type="none" w="sm" len="sm"/>
            </a:ln>
          </p:spPr>
          <p:txBody>
            <a:bodyPr spcFirstLastPara="1" wrap="square" lIns="93092" tIns="93092" rIns="93092" bIns="93092" anchor="ctr" anchorCtr="0">
              <a:noAutofit/>
            </a:bodyPr>
            <a:lstStyle/>
            <a:p>
              <a:pPr defTabSz="480060"/>
              <a:endParaRPr sz="735"/>
            </a:p>
          </p:txBody>
        </p:sp>
        <p:sp>
          <p:nvSpPr>
            <p:cNvPr id="131" name="Google Shape;131;p28"/>
            <p:cNvSpPr/>
            <p:nvPr/>
          </p:nvSpPr>
          <p:spPr>
            <a:xfrm rot="10800000">
              <a:off x="8365225" y="3116250"/>
              <a:ext cx="196800" cy="196800"/>
            </a:xfrm>
            <a:prstGeom prst="arc">
              <a:avLst>
                <a:gd name="adj1" fmla="val 10755229"/>
                <a:gd name="adj2" fmla="val 16242618"/>
              </a:avLst>
            </a:prstGeom>
            <a:noFill/>
            <a:ln w="38100" cap="flat" cmpd="sng">
              <a:solidFill>
                <a:schemeClr val="dk1"/>
              </a:solidFill>
              <a:prstDash val="solid"/>
              <a:round/>
              <a:headEnd type="none" w="sm" len="sm"/>
              <a:tailEnd type="none" w="sm" len="sm"/>
            </a:ln>
          </p:spPr>
          <p:txBody>
            <a:bodyPr spcFirstLastPara="1" wrap="square" lIns="93092" tIns="93092" rIns="93092" bIns="93092" anchor="ctr" anchorCtr="0">
              <a:noAutofit/>
            </a:bodyPr>
            <a:lstStyle/>
            <a:p>
              <a:pPr defTabSz="480060"/>
              <a:endParaRPr sz="735"/>
            </a:p>
          </p:txBody>
        </p:sp>
      </p:grpSp>
      <p:cxnSp>
        <p:nvCxnSpPr>
          <p:cNvPr id="132" name="Google Shape;132;p28"/>
          <p:cNvCxnSpPr/>
          <p:nvPr/>
        </p:nvCxnSpPr>
        <p:spPr>
          <a:xfrm>
            <a:off x="11990270" y="6264877"/>
            <a:ext cx="4847357" cy="0"/>
          </a:xfrm>
          <a:prstGeom prst="straightConnector1">
            <a:avLst/>
          </a:prstGeom>
          <a:noFill/>
          <a:ln w="38100" cap="flat" cmpd="sng">
            <a:solidFill>
              <a:schemeClr val="dk1"/>
            </a:solidFill>
            <a:prstDash val="solid"/>
            <a:round/>
            <a:headEnd type="none" w="med" len="med"/>
            <a:tailEnd type="none" w="med" len="med"/>
          </a:ln>
        </p:spPr>
      </p:cxnSp>
      <p:cxnSp>
        <p:nvCxnSpPr>
          <p:cNvPr id="133" name="Google Shape;133;p28"/>
          <p:cNvCxnSpPr/>
          <p:nvPr/>
        </p:nvCxnSpPr>
        <p:spPr>
          <a:xfrm>
            <a:off x="12005784" y="10644399"/>
            <a:ext cx="4847357" cy="0"/>
          </a:xfrm>
          <a:prstGeom prst="straightConnector1">
            <a:avLst/>
          </a:prstGeom>
          <a:noFill/>
          <a:ln w="38100" cap="flat" cmpd="sng">
            <a:solidFill>
              <a:schemeClr val="dk1"/>
            </a:solidFill>
            <a:prstDash val="solid"/>
            <a:round/>
            <a:headEnd type="none" w="med" len="med"/>
            <a:tailEnd type="none" w="med" len="med"/>
          </a:ln>
        </p:spPr>
      </p:cxnSp>
      <p:pic>
        <p:nvPicPr>
          <p:cNvPr id="134" name="Google Shape;134;p28"/>
          <p:cNvPicPr preferRelativeResize="0"/>
          <p:nvPr/>
        </p:nvPicPr>
        <p:blipFill>
          <a:blip r:embed="rId3">
            <a:alphaModFix/>
          </a:blip>
          <a:stretch>
            <a:fillRect/>
          </a:stretch>
        </p:blipFill>
        <p:spPr>
          <a:xfrm>
            <a:off x="992793" y="3817003"/>
            <a:ext cx="4677447" cy="3501910"/>
          </a:xfrm>
          <a:prstGeom prst="rect">
            <a:avLst/>
          </a:prstGeom>
          <a:noFill/>
          <a:ln>
            <a:noFill/>
          </a:ln>
        </p:spPr>
      </p:pic>
      <p:sp>
        <p:nvSpPr>
          <p:cNvPr id="135" name="Google Shape;135;p28"/>
          <p:cNvSpPr txBox="1"/>
          <p:nvPr/>
        </p:nvSpPr>
        <p:spPr>
          <a:xfrm>
            <a:off x="11949272" y="10738834"/>
            <a:ext cx="4953193" cy="1944266"/>
          </a:xfrm>
          <a:prstGeom prst="rect">
            <a:avLst/>
          </a:prstGeom>
          <a:noFill/>
          <a:ln>
            <a:noFill/>
          </a:ln>
        </p:spPr>
        <p:txBody>
          <a:bodyPr spcFirstLastPara="1" wrap="square" lIns="93092" tIns="93092" rIns="93092" bIns="93092" anchor="ctr" anchorCtr="0">
            <a:noAutofit/>
          </a:bodyPr>
          <a:lstStyle/>
          <a:p>
            <a:pPr algn="just" defTabSz="480060"/>
            <a:r>
              <a:rPr lang="en-GB" sz="1943" b="1">
                <a:latin typeface="Inconsolata"/>
                <a:ea typeface="Inconsolata"/>
                <a:cs typeface="Inconsolata"/>
                <a:sym typeface="Inconsolata"/>
              </a:rPr>
              <a:t>Bottom</a:t>
            </a:r>
            <a:r>
              <a:rPr lang="en-GB" sz="1943">
                <a:latin typeface="Inconsolata"/>
                <a:ea typeface="Inconsolata"/>
                <a:cs typeface="Inconsolata"/>
                <a:sym typeface="Inconsolata"/>
              </a:rPr>
              <a:t>: Malaria prediction system. Contrastive Step learns similarities between with 2 augmented views using a cosine similarity loss function. The features are passed to the xGBoost model to make predictions.</a:t>
            </a:r>
            <a:endParaRPr sz="1943">
              <a:latin typeface="Inconsolata"/>
              <a:ea typeface="Inconsolata"/>
              <a:cs typeface="Inconsolata"/>
              <a:sym typeface="Inconsolata"/>
            </a:endParaRPr>
          </a:p>
          <a:p>
            <a:pPr algn="just" defTabSz="480060"/>
            <a:endParaRPr sz="1943">
              <a:latin typeface="Inconsolata"/>
              <a:ea typeface="Inconsolata"/>
              <a:cs typeface="Inconsolata"/>
              <a:sym typeface="Inconsolata"/>
            </a:endParaRPr>
          </a:p>
        </p:txBody>
      </p:sp>
      <p:sp>
        <p:nvSpPr>
          <p:cNvPr id="136" name="Google Shape;136;p28"/>
          <p:cNvSpPr txBox="1"/>
          <p:nvPr/>
        </p:nvSpPr>
        <p:spPr>
          <a:xfrm>
            <a:off x="6265397" y="11151771"/>
            <a:ext cx="5218256" cy="953470"/>
          </a:xfrm>
          <a:prstGeom prst="rect">
            <a:avLst/>
          </a:prstGeom>
          <a:noFill/>
          <a:ln>
            <a:noFill/>
          </a:ln>
        </p:spPr>
        <p:txBody>
          <a:bodyPr spcFirstLastPara="1" wrap="square" lIns="93092" tIns="93092" rIns="93092" bIns="93092" anchor="ctr" anchorCtr="0">
            <a:noAutofit/>
          </a:bodyPr>
          <a:lstStyle/>
          <a:p>
            <a:pPr algn="just" defTabSz="480060"/>
            <a:r>
              <a:rPr lang="en-GB" sz="1943" b="1">
                <a:latin typeface="Inconsolata"/>
                <a:ea typeface="Inconsolata"/>
                <a:cs typeface="Inconsolata"/>
                <a:sym typeface="Inconsolata"/>
              </a:rPr>
              <a:t>Top</a:t>
            </a:r>
            <a:r>
              <a:rPr lang="en-GB" sz="1943">
                <a:latin typeface="Inconsolata"/>
                <a:ea typeface="Inconsolata"/>
                <a:cs typeface="Inconsolata"/>
                <a:sym typeface="Inconsolata"/>
              </a:rPr>
              <a:t>: 2 contrastive augmented views of Landsat 7 satellite images. Contrastive geometric and colour augmentations were used.</a:t>
            </a:r>
            <a:endParaRPr sz="1943">
              <a:latin typeface="Inconsolata"/>
              <a:ea typeface="Inconsolata"/>
              <a:cs typeface="Inconsolata"/>
              <a:sym typeface="Inconsolata"/>
            </a:endParaRPr>
          </a:p>
        </p:txBody>
      </p:sp>
      <p:cxnSp>
        <p:nvCxnSpPr>
          <p:cNvPr id="137" name="Google Shape;137;p28"/>
          <p:cNvCxnSpPr/>
          <p:nvPr/>
        </p:nvCxnSpPr>
        <p:spPr>
          <a:xfrm>
            <a:off x="6161440" y="16644777"/>
            <a:ext cx="10508801" cy="10237"/>
          </a:xfrm>
          <a:prstGeom prst="straightConnector1">
            <a:avLst/>
          </a:prstGeom>
          <a:noFill/>
          <a:ln w="38100" cap="flat" cmpd="sng">
            <a:solidFill>
              <a:schemeClr val="dk1"/>
            </a:solidFill>
            <a:prstDash val="solid"/>
            <a:round/>
            <a:headEnd type="none" w="med" len="med"/>
            <a:tailEnd type="none" w="med" len="med"/>
          </a:ln>
        </p:spPr>
      </p:cxnSp>
      <p:cxnSp>
        <p:nvCxnSpPr>
          <p:cNvPr id="138" name="Google Shape;138;p28"/>
          <p:cNvCxnSpPr/>
          <p:nvPr/>
        </p:nvCxnSpPr>
        <p:spPr>
          <a:xfrm>
            <a:off x="6161439" y="6304881"/>
            <a:ext cx="4847357" cy="0"/>
          </a:xfrm>
          <a:prstGeom prst="straightConnector1">
            <a:avLst/>
          </a:prstGeom>
          <a:noFill/>
          <a:ln w="38100" cap="flat" cmpd="sng">
            <a:solidFill>
              <a:schemeClr val="dk1"/>
            </a:solidFill>
            <a:prstDash val="solid"/>
            <a:round/>
            <a:headEnd type="none" w="med" len="med"/>
            <a:tailEnd type="none" w="med" len="med"/>
          </a:ln>
        </p:spPr>
      </p:cxnSp>
      <p:pic>
        <p:nvPicPr>
          <p:cNvPr id="139" name="Google Shape;139;p28"/>
          <p:cNvPicPr preferRelativeResize="0"/>
          <p:nvPr/>
        </p:nvPicPr>
        <p:blipFill>
          <a:blip r:embed="rId4">
            <a:alphaModFix/>
          </a:blip>
          <a:stretch>
            <a:fillRect/>
          </a:stretch>
        </p:blipFill>
        <p:spPr>
          <a:xfrm>
            <a:off x="20985056" y="5921684"/>
            <a:ext cx="1321616" cy="1318318"/>
          </a:xfrm>
          <a:prstGeom prst="rect">
            <a:avLst/>
          </a:prstGeom>
          <a:noFill/>
          <a:ln>
            <a:noFill/>
          </a:ln>
        </p:spPr>
      </p:pic>
      <p:cxnSp>
        <p:nvCxnSpPr>
          <p:cNvPr id="140" name="Google Shape;140;p28"/>
          <p:cNvCxnSpPr/>
          <p:nvPr/>
        </p:nvCxnSpPr>
        <p:spPr>
          <a:xfrm>
            <a:off x="17500761" y="16640563"/>
            <a:ext cx="4847357" cy="0"/>
          </a:xfrm>
          <a:prstGeom prst="straightConnector1">
            <a:avLst/>
          </a:prstGeom>
          <a:noFill/>
          <a:ln w="38100" cap="flat" cmpd="sng">
            <a:solidFill>
              <a:schemeClr val="dk1"/>
            </a:solidFill>
            <a:prstDash val="solid"/>
            <a:round/>
            <a:headEnd type="none" w="med" len="med"/>
            <a:tailEnd type="none" w="med" len="med"/>
          </a:ln>
        </p:spPr>
      </p:cxnSp>
      <p:cxnSp>
        <p:nvCxnSpPr>
          <p:cNvPr id="141" name="Google Shape;141;p28"/>
          <p:cNvCxnSpPr/>
          <p:nvPr/>
        </p:nvCxnSpPr>
        <p:spPr>
          <a:xfrm>
            <a:off x="17459309" y="13058400"/>
            <a:ext cx="4847357" cy="0"/>
          </a:xfrm>
          <a:prstGeom prst="straightConnector1">
            <a:avLst/>
          </a:prstGeom>
          <a:noFill/>
          <a:ln w="38100" cap="flat" cmpd="sng">
            <a:solidFill>
              <a:schemeClr val="dk1"/>
            </a:solidFill>
            <a:prstDash val="solid"/>
            <a:round/>
            <a:headEnd type="none" w="med" len="med"/>
            <a:tailEnd type="none" w="med" len="med"/>
          </a:ln>
        </p:spPr>
      </p:cxnSp>
      <p:pic>
        <p:nvPicPr>
          <p:cNvPr id="142" name="Google Shape;142;p28"/>
          <p:cNvPicPr preferRelativeResize="0"/>
          <p:nvPr/>
        </p:nvPicPr>
        <p:blipFill>
          <a:blip r:embed="rId5">
            <a:alphaModFix/>
          </a:blip>
          <a:stretch>
            <a:fillRect/>
          </a:stretch>
        </p:blipFill>
        <p:spPr>
          <a:xfrm>
            <a:off x="17368083" y="8392301"/>
            <a:ext cx="4953192" cy="4324341"/>
          </a:xfrm>
          <a:prstGeom prst="rect">
            <a:avLst/>
          </a:prstGeom>
          <a:noFill/>
          <a:ln>
            <a:noFill/>
          </a:ln>
        </p:spPr>
      </p:pic>
      <p:pic>
        <p:nvPicPr>
          <p:cNvPr id="143" name="Google Shape;143;p28"/>
          <p:cNvPicPr preferRelativeResize="0"/>
          <p:nvPr/>
        </p:nvPicPr>
        <p:blipFill>
          <a:blip r:embed="rId6">
            <a:alphaModFix/>
          </a:blip>
          <a:stretch>
            <a:fillRect/>
          </a:stretch>
        </p:blipFill>
        <p:spPr>
          <a:xfrm>
            <a:off x="585854" y="11998885"/>
            <a:ext cx="5173922" cy="4585280"/>
          </a:xfrm>
          <a:prstGeom prst="rect">
            <a:avLst/>
          </a:prstGeom>
          <a:noFill/>
          <a:ln>
            <a:noFill/>
          </a:ln>
        </p:spPr>
      </p:pic>
      <p:sp>
        <p:nvSpPr>
          <p:cNvPr id="144" name="Google Shape;144;p28"/>
          <p:cNvSpPr txBox="1"/>
          <p:nvPr/>
        </p:nvSpPr>
        <p:spPr>
          <a:xfrm>
            <a:off x="621211" y="11416375"/>
            <a:ext cx="5218256" cy="601785"/>
          </a:xfrm>
          <a:prstGeom prst="rect">
            <a:avLst/>
          </a:prstGeom>
          <a:noFill/>
          <a:ln>
            <a:noFill/>
          </a:ln>
        </p:spPr>
        <p:txBody>
          <a:bodyPr spcFirstLastPara="1" wrap="square" lIns="93092" tIns="93092" rIns="93092" bIns="93092" anchor="ctr" anchorCtr="0">
            <a:noAutofit/>
          </a:bodyPr>
          <a:lstStyle/>
          <a:p>
            <a:pPr defTabSz="480060"/>
            <a:r>
              <a:rPr lang="en-GB" sz="2783" b="1">
                <a:latin typeface="Space Mono"/>
                <a:ea typeface="Space Mono"/>
                <a:cs typeface="Space Mono"/>
                <a:sym typeface="Space Mono"/>
              </a:rPr>
              <a:t>Malaria Prediction 2000</a:t>
            </a:r>
            <a:endParaRPr sz="2783" b="1">
              <a:latin typeface="Space Mono"/>
              <a:ea typeface="Space Mono"/>
              <a:cs typeface="Space Mono"/>
              <a:sym typeface="Space Mono"/>
            </a:endParaRPr>
          </a:p>
        </p:txBody>
      </p:sp>
      <p:sp>
        <p:nvSpPr>
          <p:cNvPr id="145" name="Google Shape;145;p28"/>
          <p:cNvSpPr txBox="1"/>
          <p:nvPr/>
        </p:nvSpPr>
        <p:spPr>
          <a:xfrm>
            <a:off x="17235552" y="7712872"/>
            <a:ext cx="5218256" cy="601785"/>
          </a:xfrm>
          <a:prstGeom prst="rect">
            <a:avLst/>
          </a:prstGeom>
          <a:noFill/>
          <a:ln>
            <a:noFill/>
          </a:ln>
        </p:spPr>
        <p:txBody>
          <a:bodyPr spcFirstLastPara="1" wrap="square" lIns="93092" tIns="93092" rIns="93092" bIns="93092" anchor="ctr" anchorCtr="0">
            <a:noAutofit/>
          </a:bodyPr>
          <a:lstStyle/>
          <a:p>
            <a:pPr defTabSz="480060"/>
            <a:r>
              <a:rPr lang="en-GB" sz="2783" b="1">
                <a:latin typeface="Space Mono"/>
                <a:ea typeface="Space Mono"/>
                <a:cs typeface="Space Mono"/>
                <a:sym typeface="Space Mono"/>
              </a:rPr>
              <a:t>Malaria Prediction 2020</a:t>
            </a:r>
            <a:endParaRPr sz="2783" b="1">
              <a:latin typeface="Space Mono"/>
              <a:ea typeface="Space Mono"/>
              <a:cs typeface="Space Mono"/>
              <a:sym typeface="Space Mono"/>
            </a:endParaRPr>
          </a:p>
        </p:txBody>
      </p:sp>
      <p:pic>
        <p:nvPicPr>
          <p:cNvPr id="146" name="Google Shape;146;p28"/>
          <p:cNvPicPr preferRelativeResize="0"/>
          <p:nvPr/>
        </p:nvPicPr>
        <p:blipFill>
          <a:blip r:embed="rId7">
            <a:alphaModFix/>
          </a:blip>
          <a:stretch>
            <a:fillRect/>
          </a:stretch>
        </p:blipFill>
        <p:spPr>
          <a:xfrm>
            <a:off x="6154371" y="12777531"/>
            <a:ext cx="10819115" cy="3501910"/>
          </a:xfrm>
          <a:prstGeom prst="rect">
            <a:avLst/>
          </a:prstGeom>
          <a:noFill/>
          <a:ln>
            <a:noFill/>
          </a:ln>
        </p:spPr>
      </p:pic>
      <p:pic>
        <p:nvPicPr>
          <p:cNvPr id="147" name="Google Shape;147;p28"/>
          <p:cNvPicPr preferRelativeResize="0"/>
          <p:nvPr/>
        </p:nvPicPr>
        <p:blipFill>
          <a:blip r:embed="rId8">
            <a:alphaModFix/>
          </a:blip>
          <a:stretch>
            <a:fillRect/>
          </a:stretch>
        </p:blipFill>
        <p:spPr>
          <a:xfrm>
            <a:off x="6002007" y="7038652"/>
            <a:ext cx="5865893" cy="33190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oster of a diagram&#10;&#10;Description automatically generated with medium confidence">
            <a:extLst>
              <a:ext uri="{FF2B5EF4-FFF2-40B4-BE49-F238E27FC236}">
                <a16:creationId xmlns:a16="http://schemas.microsoft.com/office/drawing/2014/main" id="{DB0CAF92-B3BB-42EE-7383-A21D8EA7896E}"/>
              </a:ext>
            </a:extLst>
          </p:cNvPr>
          <p:cNvPicPr>
            <a:picLocks noChangeAspect="1"/>
          </p:cNvPicPr>
          <p:nvPr/>
        </p:nvPicPr>
        <p:blipFill>
          <a:blip r:embed="rId3"/>
          <a:stretch>
            <a:fillRect/>
          </a:stretch>
        </p:blipFill>
        <p:spPr>
          <a:xfrm>
            <a:off x="5784900" y="0"/>
            <a:ext cx="11472761" cy="17209142"/>
          </a:xfrm>
          <a:prstGeom prst="rect">
            <a:avLst/>
          </a:prstGeom>
        </p:spPr>
      </p:pic>
    </p:spTree>
    <p:extLst>
      <p:ext uri="{BB962C8B-B14F-4D97-AF65-F5344CB8AC3E}">
        <p14:creationId xmlns:p14="http://schemas.microsoft.com/office/powerpoint/2010/main" val="3514984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752DDD8F-BCB7-A18F-2C27-B1910F85C8C5}"/>
              </a:ext>
            </a:extLst>
          </p:cNvPr>
          <p:cNvPicPr>
            <a:picLocks noChangeAspect="1"/>
          </p:cNvPicPr>
          <p:nvPr/>
        </p:nvPicPr>
        <p:blipFill>
          <a:blip r:embed="rId3"/>
          <a:stretch>
            <a:fillRect/>
          </a:stretch>
        </p:blipFill>
        <p:spPr>
          <a:xfrm>
            <a:off x="0" y="492340"/>
            <a:ext cx="23042563" cy="16296843"/>
          </a:xfrm>
          <a:prstGeom prst="rect">
            <a:avLst/>
          </a:prstGeom>
        </p:spPr>
      </p:pic>
    </p:spTree>
    <p:extLst>
      <p:ext uri="{BB962C8B-B14F-4D97-AF65-F5344CB8AC3E}">
        <p14:creationId xmlns:p14="http://schemas.microsoft.com/office/powerpoint/2010/main" val="98559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oster with text on it&#10;&#10;Description automatically generated">
            <a:extLst>
              <a:ext uri="{FF2B5EF4-FFF2-40B4-BE49-F238E27FC236}">
                <a16:creationId xmlns:a16="http://schemas.microsoft.com/office/drawing/2014/main" id="{318F826D-1A5A-ABF3-D6E1-89A8E49394CE}"/>
              </a:ext>
            </a:extLst>
          </p:cNvPr>
          <p:cNvPicPr>
            <a:picLocks noChangeAspect="1"/>
          </p:cNvPicPr>
          <p:nvPr/>
        </p:nvPicPr>
        <p:blipFill>
          <a:blip r:embed="rId3"/>
          <a:stretch>
            <a:fillRect/>
          </a:stretch>
        </p:blipFill>
        <p:spPr>
          <a:xfrm>
            <a:off x="0" y="1140407"/>
            <a:ext cx="23042563" cy="15000709"/>
          </a:xfrm>
          <a:prstGeom prst="rect">
            <a:avLst/>
          </a:prstGeom>
        </p:spPr>
      </p:pic>
    </p:spTree>
    <p:extLst>
      <p:ext uri="{BB962C8B-B14F-4D97-AF65-F5344CB8AC3E}">
        <p14:creationId xmlns:p14="http://schemas.microsoft.com/office/powerpoint/2010/main" val="83275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Or this one?</a:t>
            </a:r>
          </a:p>
        </p:txBody>
      </p:sp>
    </p:spTree>
    <p:extLst>
      <p:ext uri="{BB962C8B-B14F-4D97-AF65-F5344CB8AC3E}">
        <p14:creationId xmlns:p14="http://schemas.microsoft.com/office/powerpoint/2010/main" val="42980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aper&#10;&#10;Description automatically generated">
            <a:extLst>
              <a:ext uri="{FF2B5EF4-FFF2-40B4-BE49-F238E27FC236}">
                <a16:creationId xmlns:a16="http://schemas.microsoft.com/office/drawing/2014/main" id="{C89EBEA6-FE78-8D8F-0462-C175C54C6FD6}"/>
              </a:ext>
            </a:extLst>
          </p:cNvPr>
          <p:cNvPicPr>
            <a:picLocks noChangeAspect="1"/>
          </p:cNvPicPr>
          <p:nvPr/>
        </p:nvPicPr>
        <p:blipFill>
          <a:blip r:embed="rId3"/>
          <a:stretch>
            <a:fillRect/>
          </a:stretch>
        </p:blipFill>
        <p:spPr>
          <a:xfrm>
            <a:off x="0" y="2160040"/>
            <a:ext cx="22982326" cy="12927559"/>
          </a:xfrm>
          <a:prstGeom prst="rect">
            <a:avLst/>
          </a:prstGeom>
        </p:spPr>
      </p:pic>
    </p:spTree>
    <p:extLst>
      <p:ext uri="{BB962C8B-B14F-4D97-AF65-F5344CB8AC3E}">
        <p14:creationId xmlns:p14="http://schemas.microsoft.com/office/powerpoint/2010/main" val="3793615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Or this “default” style?</a:t>
            </a:r>
          </a:p>
        </p:txBody>
      </p:sp>
    </p:spTree>
    <p:extLst>
      <p:ext uri="{BB962C8B-B14F-4D97-AF65-F5344CB8AC3E}">
        <p14:creationId xmlns:p14="http://schemas.microsoft.com/office/powerpoint/2010/main" val="1436286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oster template with text and images&#10;&#10;Description automatically generated with medium confidence">
            <a:extLst>
              <a:ext uri="{FF2B5EF4-FFF2-40B4-BE49-F238E27FC236}">
                <a16:creationId xmlns:a16="http://schemas.microsoft.com/office/drawing/2014/main" id="{5646E439-1231-5B49-B8FC-B5CFFEA76666}"/>
              </a:ext>
            </a:extLst>
          </p:cNvPr>
          <p:cNvPicPr>
            <a:picLocks noChangeAspect="1"/>
          </p:cNvPicPr>
          <p:nvPr/>
        </p:nvPicPr>
        <p:blipFill>
          <a:blip r:embed="rId3"/>
          <a:stretch>
            <a:fillRect/>
          </a:stretch>
        </p:blipFill>
        <p:spPr>
          <a:xfrm>
            <a:off x="1" y="2035227"/>
            <a:ext cx="23042562" cy="13211070"/>
          </a:xfrm>
          <a:prstGeom prst="rect">
            <a:avLst/>
          </a:prstGeom>
        </p:spPr>
      </p:pic>
    </p:spTree>
    <p:extLst>
      <p:ext uri="{BB962C8B-B14F-4D97-AF65-F5344CB8AC3E}">
        <p14:creationId xmlns:p14="http://schemas.microsoft.com/office/powerpoint/2010/main" val="112214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828-EF97-58C8-8F40-5BBA397D4B05}"/>
              </a:ext>
            </a:extLst>
          </p:cNvPr>
          <p:cNvSpPr>
            <a:spLocks noGrp="1"/>
          </p:cNvSpPr>
          <p:nvPr>
            <p:ph type="title"/>
          </p:nvPr>
        </p:nvSpPr>
        <p:spPr/>
        <p:txBody>
          <a:bodyPr/>
          <a:lstStyle/>
          <a:p>
            <a:r>
              <a:rPr lang="en-GB" dirty="0"/>
              <a:t>Or this Nature monstrosity?</a:t>
            </a:r>
          </a:p>
        </p:txBody>
      </p:sp>
    </p:spTree>
    <p:extLst>
      <p:ext uri="{BB962C8B-B14F-4D97-AF65-F5344CB8AC3E}">
        <p14:creationId xmlns:p14="http://schemas.microsoft.com/office/powerpoint/2010/main" val="285517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lage of a poster&#10;&#10;Description automatically generated">
            <a:extLst>
              <a:ext uri="{FF2B5EF4-FFF2-40B4-BE49-F238E27FC236}">
                <a16:creationId xmlns:a16="http://schemas.microsoft.com/office/drawing/2014/main" id="{12DA3918-FEBA-C00F-709E-A6B377D4D53F}"/>
              </a:ext>
            </a:extLst>
          </p:cNvPr>
          <p:cNvPicPr>
            <a:picLocks noChangeAspect="1"/>
          </p:cNvPicPr>
          <p:nvPr/>
        </p:nvPicPr>
        <p:blipFill>
          <a:blip r:embed="rId3"/>
          <a:stretch>
            <a:fillRect/>
          </a:stretch>
        </p:blipFill>
        <p:spPr>
          <a:xfrm>
            <a:off x="-1" y="1730363"/>
            <a:ext cx="23042563" cy="13820797"/>
          </a:xfrm>
          <a:prstGeom prst="rect">
            <a:avLst/>
          </a:prstGeom>
        </p:spPr>
      </p:pic>
    </p:spTree>
    <p:extLst>
      <p:ext uri="{BB962C8B-B14F-4D97-AF65-F5344CB8AC3E}">
        <p14:creationId xmlns:p14="http://schemas.microsoft.com/office/powerpoint/2010/main" val="2858684191"/>
      </p:ext>
    </p:extLst>
  </p:cSld>
  <p:clrMapOvr>
    <a:masterClrMapping/>
  </p:clrMapOvr>
</p:sld>
</file>

<file path=ppt/theme/theme1.xml><?xml version="1.0" encoding="utf-8"?>
<a:theme xmlns:a="http://schemas.openxmlformats.org/drawingml/2006/main" name="Academic Conference Poster by Slidesgo">
  <a:themeElements>
    <a:clrScheme name="Simple Light">
      <a:dk1>
        <a:srgbClr val="100F0F"/>
      </a:dk1>
      <a:lt1>
        <a:srgbClr val="F4F2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00F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stel Brutalist Research Poster by Slidesgo">
  <a:themeElements>
    <a:clrScheme name="Simple Light">
      <a:dk1>
        <a:srgbClr val="000000"/>
      </a:dk1>
      <a:lt1>
        <a:srgbClr val="FFFFFF"/>
      </a:lt1>
      <a:dk2>
        <a:srgbClr val="FFF5F0"/>
      </a:dk2>
      <a:lt2>
        <a:srgbClr val="F8D1C1"/>
      </a:lt2>
      <a:accent1>
        <a:srgbClr val="E9B6AA"/>
      </a:accent1>
      <a:accent2>
        <a:srgbClr val="CED9D7"/>
      </a:accent2>
      <a:accent3>
        <a:srgbClr val="AAB7BA"/>
      </a:accent3>
      <a:accent4>
        <a:srgbClr val="99A6AD"/>
      </a:accent4>
      <a:accent5>
        <a:srgbClr val="929E86"/>
      </a:accent5>
      <a:accent6>
        <a:srgbClr val="E8B96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TotalTime>
  <Words>930</Words>
  <Application>Microsoft Office PowerPoint</Application>
  <PresentationFormat>Custom</PresentationFormat>
  <Paragraphs>98</Paragraphs>
  <Slides>24</Slides>
  <Notes>24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Inconsolata</vt:lpstr>
      <vt:lpstr>Calibri</vt:lpstr>
      <vt:lpstr>Space Mono</vt:lpstr>
      <vt:lpstr>Anaheim</vt:lpstr>
      <vt:lpstr>Academic Conference Poster by Slidesgo</vt:lpstr>
      <vt:lpstr>Pastel Brutalist Research Poster by Slidesgo</vt:lpstr>
      <vt:lpstr>We need to talk about POSTERS</vt:lpstr>
      <vt:lpstr>Do you prefer this style?</vt:lpstr>
      <vt:lpstr>PowerPoint Presentation</vt:lpstr>
      <vt:lpstr>Or this one?</vt:lpstr>
      <vt:lpstr>PowerPoint Presentation</vt:lpstr>
      <vt:lpstr>Or this “default” style?</vt:lpstr>
      <vt:lpstr>PowerPoint Presentation</vt:lpstr>
      <vt:lpstr>Or this Nature monstrosity?</vt:lpstr>
      <vt:lpstr>PowerPoint Presentation</vt:lpstr>
      <vt:lpstr>Or these excellent ones from our colleagues at the Medical Museion?</vt:lpstr>
      <vt:lpstr>PowerPoint Presentation</vt:lpstr>
      <vt:lpstr>Or this new age #betterposter?</vt:lpstr>
      <vt:lpstr>PowerPoint Presentation</vt:lpstr>
      <vt:lpstr>There is no wrong right answer</vt:lpstr>
      <vt:lpstr>Combine all these styles to make your unique poster</vt:lpstr>
      <vt:lpstr>PowerPoint Presentation</vt:lpstr>
      <vt:lpstr>What are some guidelines then?</vt:lpstr>
      <vt:lpstr>How do you even begin?</vt:lpstr>
      <vt:lpstr>Something to think about</vt:lpstr>
      <vt:lpstr>Finishing up</vt:lpstr>
      <vt:lpstr>Some of our posters</vt:lpstr>
      <vt:lpstr>Malaria Prediction with Remote Sensing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Kaustubh Sanjay Chakradeo</cp:lastModifiedBy>
  <cp:revision>9</cp:revision>
  <dcterms:modified xsi:type="dcterms:W3CDTF">2024-08-21T08:54:17Z</dcterms:modified>
</cp:coreProperties>
</file>